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5" r:id="rId2"/>
    <p:sldId id="293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9E0"/>
    <a:srgbClr val="2E8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45FC2-A181-4997-817C-1EB2BC4D1B21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588AC-3C56-4F73-8DBC-AD777F9981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11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64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073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55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59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74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14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78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13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95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2528-2EDF-4822-9600-C0AA98E1DFEE}" type="datetimeFigureOut">
              <a:rPr lang="pt-BR" smtClean="0"/>
              <a:t>09/10/2019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09812-CD06-4C27-941B-8BE4167728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44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108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object 4"/>
          <p:cNvSpPr txBox="1"/>
          <p:nvPr/>
        </p:nvSpPr>
        <p:spPr>
          <a:xfrm>
            <a:off x="4497704" y="2935299"/>
            <a:ext cx="3122296" cy="21493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6600" b="1" spc="-1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3600" b="1" spc="-10" dirty="0" smtClean="0">
                <a:solidFill>
                  <a:schemeClr val="bg1"/>
                </a:solidFill>
                <a:latin typeface="Calibri"/>
                <a:cs typeface="Calibri"/>
              </a:rPr>
              <a:t>MENTOS </a:t>
            </a:r>
            <a:r>
              <a:rPr lang="pt-BR" sz="3600" b="1" spc="-10" dirty="0" smtClean="0">
                <a:solidFill>
                  <a:schemeClr val="bg1"/>
                </a:solidFill>
                <a:latin typeface="Calibri"/>
                <a:cs typeface="Calibri"/>
              </a:rPr>
              <a:t>DE CLIMATOLOGIA</a:t>
            </a:r>
            <a:endParaRPr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2360" y="198954"/>
            <a:ext cx="979089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3655" marR="5080" indent="-129159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289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UNIVERSIDADE </a:t>
            </a:r>
            <a:r>
              <a:rPr lang="pt-BR" sz="2400" b="1" spc="-40" dirty="0" smtClean="0">
                <a:solidFill>
                  <a:srgbClr val="0289E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FEDERAL DO VALE DO SÃO FRANCISCO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730226" y="655133"/>
            <a:ext cx="944799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1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NÚCLEO DE ESTUDOS DAS PAISAGENS SEMIÁRIDAS TROPICAIS</a:t>
            </a:r>
            <a:endParaRPr sz="18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308069"/>
            <a:ext cx="1507737" cy="3947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800" y="193162"/>
            <a:ext cx="1390754" cy="695377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7046169" y="4256100"/>
            <a:ext cx="4993431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b="1" spc="-1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 (Nome completo, instituição e contato).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3600" b="1" spc="-10" dirty="0" smtClean="0">
                <a:solidFill>
                  <a:schemeClr val="bg1"/>
                </a:solidFill>
                <a:latin typeface="Calibri"/>
                <a:cs typeface="Calibri"/>
              </a:rPr>
              <a:t>MENTOS </a:t>
            </a:r>
            <a:r>
              <a:rPr lang="pt-BR" sz="3600" b="1" spc="-10" dirty="0" smtClean="0">
                <a:solidFill>
                  <a:schemeClr val="bg1"/>
                </a:solidFill>
                <a:latin typeface="Calibri"/>
                <a:cs typeface="Calibri"/>
              </a:rPr>
              <a:t>DE CLIMATOLOGIA</a:t>
            </a:r>
            <a:endParaRPr sz="36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916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12192000" cy="10817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object 4"/>
          <p:cNvSpPr txBox="1"/>
          <p:nvPr/>
        </p:nvSpPr>
        <p:spPr>
          <a:xfrm>
            <a:off x="2313519" y="288217"/>
            <a:ext cx="802733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 OU SUBTÍTULO</a:t>
            </a:r>
            <a:endParaRPr lang="pt-BR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00" y="268363"/>
            <a:ext cx="1912493" cy="516785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40043" y="1210962"/>
            <a:ext cx="806470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Tópicos</a:t>
            </a: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pt-BR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endParaRPr lang="pt-B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43" y="268363"/>
            <a:ext cx="1772274" cy="46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4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33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do Office</vt:lpstr>
      <vt:lpstr>NÚCLEO DE ESTUDOS DAS PAISAGENS SEMIÁRIDAS TROPICAIS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COLEGIADO DO CURSO DE LICENCIATURA EM  GEOGRAFIA</dc:title>
  <dc:creator>Avaliador .</dc:creator>
  <cp:lastModifiedBy>Avaliador</cp:lastModifiedBy>
  <cp:revision>33</cp:revision>
  <dcterms:created xsi:type="dcterms:W3CDTF">2018-05-21T15:30:32Z</dcterms:created>
  <dcterms:modified xsi:type="dcterms:W3CDTF">2019-10-09T19:08:13Z</dcterms:modified>
</cp:coreProperties>
</file>