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97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47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85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52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2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35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17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56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26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7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24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9E0EB-E9FF-45ED-B26F-F02B6764B112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D576-DAA9-43E1-8E01-BF081BB43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97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nivasf\Desktop\banne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88" y="-27384"/>
            <a:ext cx="91981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Univasf</dc:creator>
  <cp:lastModifiedBy>Univasf</cp:lastModifiedBy>
  <cp:revision>1</cp:revision>
  <dcterms:created xsi:type="dcterms:W3CDTF">2023-05-25T21:18:28Z</dcterms:created>
  <dcterms:modified xsi:type="dcterms:W3CDTF">2023-05-25T21:20:57Z</dcterms:modified>
</cp:coreProperties>
</file>