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E0EB-E9FF-45ED-B26F-F02B6764B112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D576-DAA9-43E1-8E01-BF081BB43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297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E0EB-E9FF-45ED-B26F-F02B6764B112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D576-DAA9-43E1-8E01-BF081BB43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3475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E0EB-E9FF-45ED-B26F-F02B6764B112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D576-DAA9-43E1-8E01-BF081BB43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785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E0EB-E9FF-45ED-B26F-F02B6764B112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D576-DAA9-43E1-8E01-BF081BB43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5524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E0EB-E9FF-45ED-B26F-F02B6764B112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D576-DAA9-43E1-8E01-BF081BB43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02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E0EB-E9FF-45ED-B26F-F02B6764B112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D576-DAA9-43E1-8E01-BF081BB43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3358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E0EB-E9FF-45ED-B26F-F02B6764B112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D576-DAA9-43E1-8E01-BF081BB43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617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E0EB-E9FF-45ED-B26F-F02B6764B112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D576-DAA9-43E1-8E01-BF081BB43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561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E0EB-E9FF-45ED-B26F-F02B6764B112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D576-DAA9-43E1-8E01-BF081BB43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826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E0EB-E9FF-45ED-B26F-F02B6764B112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D576-DAA9-43E1-8E01-BF081BB43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072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E0EB-E9FF-45ED-B26F-F02B6764B112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D576-DAA9-43E1-8E01-BF081BB43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2248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9E0EB-E9FF-45ED-B26F-F02B6764B112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8D576-DAA9-43E1-8E01-BF081BB43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9977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nivasf\Desktop\banner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588" y="-27384"/>
            <a:ext cx="919810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0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Univasf</dc:creator>
  <cp:lastModifiedBy>Univasf</cp:lastModifiedBy>
  <cp:revision>1</cp:revision>
  <dcterms:created xsi:type="dcterms:W3CDTF">2023-05-25T21:18:28Z</dcterms:created>
  <dcterms:modified xsi:type="dcterms:W3CDTF">2023-05-25T21:20:57Z</dcterms:modified>
</cp:coreProperties>
</file>