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287000" cy="10287000"/>
  <p:notesSz cx="10287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314" y="26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71525" y="3188970"/>
            <a:ext cx="874395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43050" y="5760720"/>
            <a:ext cx="72009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4350" y="2366010"/>
            <a:ext cx="4474845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297805" y="2366010"/>
            <a:ext cx="4474845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4350" y="411480"/>
            <a:ext cx="9258300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4350" y="2366010"/>
            <a:ext cx="92583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97580" y="9566910"/>
            <a:ext cx="32918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14350" y="9566910"/>
            <a:ext cx="236601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406640" y="9566910"/>
            <a:ext cx="236601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15771" y="162101"/>
            <a:ext cx="7655559" cy="1256665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10"/>
              </a:spcBef>
            </a:pPr>
            <a:r>
              <a:rPr sz="2500" spc="-380" dirty="0">
                <a:latin typeface="Arial Black"/>
                <a:cs typeface="Arial Black"/>
              </a:rPr>
              <a:t>UNIVERSIDADE</a:t>
            </a:r>
            <a:r>
              <a:rPr sz="2500" spc="-550" dirty="0">
                <a:latin typeface="Arial Black"/>
                <a:cs typeface="Arial Black"/>
              </a:rPr>
              <a:t> </a:t>
            </a:r>
            <a:r>
              <a:rPr sz="2500" spc="-445" dirty="0">
                <a:latin typeface="Arial Black"/>
                <a:cs typeface="Arial Black"/>
              </a:rPr>
              <a:t>FEDERAL</a:t>
            </a:r>
            <a:r>
              <a:rPr sz="2500" spc="-550" dirty="0">
                <a:latin typeface="Arial Black"/>
                <a:cs typeface="Arial Black"/>
              </a:rPr>
              <a:t> </a:t>
            </a:r>
            <a:r>
              <a:rPr sz="2500" spc="-215" dirty="0">
                <a:latin typeface="Arial Black"/>
                <a:cs typeface="Arial Black"/>
              </a:rPr>
              <a:t>DO</a:t>
            </a:r>
            <a:r>
              <a:rPr sz="2500" spc="-550" dirty="0">
                <a:latin typeface="Arial Black"/>
                <a:cs typeface="Arial Black"/>
              </a:rPr>
              <a:t> </a:t>
            </a:r>
            <a:r>
              <a:rPr sz="2500" spc="-400" dirty="0">
                <a:latin typeface="Arial Black"/>
                <a:cs typeface="Arial Black"/>
              </a:rPr>
              <a:t>VALE</a:t>
            </a:r>
            <a:r>
              <a:rPr sz="2500" spc="-550" dirty="0">
                <a:latin typeface="Arial Black"/>
                <a:cs typeface="Arial Black"/>
              </a:rPr>
              <a:t> </a:t>
            </a:r>
            <a:r>
              <a:rPr sz="2500" spc="-215" dirty="0">
                <a:latin typeface="Arial Black"/>
                <a:cs typeface="Arial Black"/>
              </a:rPr>
              <a:t>DO</a:t>
            </a:r>
            <a:r>
              <a:rPr sz="2500" spc="-550" dirty="0">
                <a:latin typeface="Arial Black"/>
                <a:cs typeface="Arial Black"/>
              </a:rPr>
              <a:t> </a:t>
            </a:r>
            <a:r>
              <a:rPr sz="2500" spc="-265" dirty="0">
                <a:latin typeface="Arial Black"/>
                <a:cs typeface="Arial Black"/>
              </a:rPr>
              <a:t>SÃO</a:t>
            </a:r>
            <a:r>
              <a:rPr sz="2500" spc="-550" dirty="0">
                <a:latin typeface="Arial Black"/>
                <a:cs typeface="Arial Black"/>
              </a:rPr>
              <a:t> </a:t>
            </a:r>
            <a:r>
              <a:rPr sz="2500" spc="-325" dirty="0">
                <a:latin typeface="Arial Black"/>
                <a:cs typeface="Arial Black"/>
              </a:rPr>
              <a:t>FRANCISCO</a:t>
            </a:r>
            <a:endParaRPr sz="2500">
              <a:latin typeface="Arial Black"/>
              <a:cs typeface="Arial Black"/>
            </a:endParaRPr>
          </a:p>
          <a:p>
            <a:pPr marL="180340" marR="172720" algn="ctr">
              <a:lnSpc>
                <a:spcPct val="102699"/>
              </a:lnSpc>
              <a:spcBef>
                <a:spcPts val="560"/>
              </a:spcBef>
            </a:pPr>
            <a:r>
              <a:rPr sz="2200" spc="-10" dirty="0">
                <a:solidFill>
                  <a:srgbClr val="9DCB00"/>
                </a:solidFill>
                <a:latin typeface="Lucida Sans Unicode"/>
                <a:cs typeface="Lucida Sans Unicode"/>
              </a:rPr>
              <a:t>Programa</a:t>
            </a:r>
            <a:r>
              <a:rPr sz="2200" spc="-240" dirty="0">
                <a:solidFill>
                  <a:srgbClr val="9DCB00"/>
                </a:solidFill>
                <a:latin typeface="Lucida Sans Unicode"/>
                <a:cs typeface="Lucida Sans Unicode"/>
              </a:rPr>
              <a:t> </a:t>
            </a:r>
            <a:r>
              <a:rPr sz="2200" spc="55" dirty="0">
                <a:solidFill>
                  <a:srgbClr val="9DCB00"/>
                </a:solidFill>
                <a:latin typeface="Lucida Sans Unicode"/>
                <a:cs typeface="Lucida Sans Unicode"/>
              </a:rPr>
              <a:t>de</a:t>
            </a:r>
            <a:r>
              <a:rPr sz="2200" spc="-240" dirty="0">
                <a:solidFill>
                  <a:srgbClr val="9DCB00"/>
                </a:solidFill>
                <a:latin typeface="Lucida Sans Unicode"/>
                <a:cs typeface="Lucida Sans Unicode"/>
              </a:rPr>
              <a:t> </a:t>
            </a:r>
            <a:r>
              <a:rPr sz="2200" spc="-105" dirty="0">
                <a:solidFill>
                  <a:srgbClr val="9DCB00"/>
                </a:solidFill>
                <a:latin typeface="Lucida Sans Unicode"/>
                <a:cs typeface="Lucida Sans Unicode"/>
              </a:rPr>
              <a:t>Pós-</a:t>
            </a:r>
            <a:r>
              <a:rPr sz="2200" dirty="0">
                <a:solidFill>
                  <a:srgbClr val="9DCB00"/>
                </a:solidFill>
                <a:latin typeface="Lucida Sans Unicode"/>
                <a:cs typeface="Lucida Sans Unicode"/>
              </a:rPr>
              <a:t>Graduação</a:t>
            </a:r>
            <a:r>
              <a:rPr sz="2200" spc="-240" dirty="0">
                <a:solidFill>
                  <a:srgbClr val="9DCB00"/>
                </a:solidFill>
                <a:latin typeface="Lucida Sans Unicode"/>
                <a:cs typeface="Lucida Sans Unicode"/>
              </a:rPr>
              <a:t> </a:t>
            </a:r>
            <a:r>
              <a:rPr sz="2200" spc="110" dirty="0">
                <a:solidFill>
                  <a:srgbClr val="9DCB00"/>
                </a:solidFill>
                <a:latin typeface="Lucida Sans Unicode"/>
                <a:cs typeface="Lucida Sans Unicode"/>
              </a:rPr>
              <a:t>em</a:t>
            </a:r>
            <a:r>
              <a:rPr sz="2200" spc="-240" dirty="0">
                <a:solidFill>
                  <a:srgbClr val="9DCB00"/>
                </a:solidFill>
                <a:latin typeface="Lucida Sans Unicode"/>
                <a:cs typeface="Lucida Sans Unicode"/>
              </a:rPr>
              <a:t> </a:t>
            </a:r>
            <a:r>
              <a:rPr sz="2200" spc="-50" dirty="0">
                <a:solidFill>
                  <a:srgbClr val="9DCB00"/>
                </a:solidFill>
                <a:latin typeface="Lucida Sans Unicode"/>
                <a:cs typeface="Lucida Sans Unicode"/>
              </a:rPr>
              <a:t>Propriedade</a:t>
            </a:r>
            <a:r>
              <a:rPr sz="2200" spc="-240" dirty="0">
                <a:solidFill>
                  <a:srgbClr val="9DCB00"/>
                </a:solidFill>
                <a:latin typeface="Lucida Sans Unicode"/>
                <a:cs typeface="Lucida Sans Unicode"/>
              </a:rPr>
              <a:t> </a:t>
            </a:r>
            <a:r>
              <a:rPr sz="2200" spc="-55" dirty="0">
                <a:solidFill>
                  <a:srgbClr val="9DCB00"/>
                </a:solidFill>
                <a:latin typeface="Lucida Sans Unicode"/>
                <a:cs typeface="Lucida Sans Unicode"/>
              </a:rPr>
              <a:t>Intelectual </a:t>
            </a:r>
            <a:r>
              <a:rPr sz="2200" spc="-70" dirty="0">
                <a:solidFill>
                  <a:srgbClr val="9DCB00"/>
                </a:solidFill>
                <a:latin typeface="Lucida Sans Unicode"/>
                <a:cs typeface="Lucida Sans Unicode"/>
              </a:rPr>
              <a:t>Transferência</a:t>
            </a:r>
            <a:r>
              <a:rPr sz="2200" spc="-310" dirty="0">
                <a:solidFill>
                  <a:srgbClr val="9DCB00"/>
                </a:solidFill>
                <a:latin typeface="Lucida Sans Unicode"/>
                <a:cs typeface="Lucida Sans Unicode"/>
              </a:rPr>
              <a:t> </a:t>
            </a:r>
            <a:r>
              <a:rPr sz="2200" spc="55" dirty="0">
                <a:solidFill>
                  <a:srgbClr val="9DCB00"/>
                </a:solidFill>
                <a:latin typeface="Lucida Sans Unicode"/>
                <a:cs typeface="Lucida Sans Unicode"/>
              </a:rPr>
              <a:t>de</a:t>
            </a:r>
            <a:r>
              <a:rPr sz="2200" spc="-310" dirty="0">
                <a:solidFill>
                  <a:srgbClr val="9DCB00"/>
                </a:solidFill>
                <a:latin typeface="Lucida Sans Unicode"/>
                <a:cs typeface="Lucida Sans Unicode"/>
              </a:rPr>
              <a:t> </a:t>
            </a:r>
            <a:r>
              <a:rPr sz="2200" spc="-65" dirty="0">
                <a:solidFill>
                  <a:srgbClr val="9DCB00"/>
                </a:solidFill>
                <a:latin typeface="Lucida Sans Unicode"/>
                <a:cs typeface="Lucida Sans Unicode"/>
              </a:rPr>
              <a:t>Tecnologia</a:t>
            </a:r>
            <a:r>
              <a:rPr sz="2200" spc="-310" dirty="0">
                <a:solidFill>
                  <a:srgbClr val="9DCB00"/>
                </a:solidFill>
                <a:latin typeface="Lucida Sans Unicode"/>
                <a:cs typeface="Lucida Sans Unicode"/>
              </a:rPr>
              <a:t> </a:t>
            </a:r>
            <a:r>
              <a:rPr sz="2200" spc="50" dirty="0">
                <a:solidFill>
                  <a:srgbClr val="9DCB00"/>
                </a:solidFill>
                <a:latin typeface="Lucida Sans Unicode"/>
                <a:cs typeface="Lucida Sans Unicode"/>
              </a:rPr>
              <a:t>para</a:t>
            </a:r>
            <a:r>
              <a:rPr sz="2200" spc="-305" dirty="0">
                <a:solidFill>
                  <a:srgbClr val="9DCB00"/>
                </a:solidFill>
                <a:latin typeface="Lucida Sans Unicode"/>
                <a:cs typeface="Lucida Sans Unicode"/>
              </a:rPr>
              <a:t> </a:t>
            </a:r>
            <a:r>
              <a:rPr sz="2200" spc="265" dirty="0">
                <a:solidFill>
                  <a:srgbClr val="9DCB00"/>
                </a:solidFill>
                <a:latin typeface="Lucida Sans Unicode"/>
                <a:cs typeface="Lucida Sans Unicode"/>
              </a:rPr>
              <a:t>a</a:t>
            </a:r>
            <a:r>
              <a:rPr sz="2200" spc="-310" dirty="0">
                <a:solidFill>
                  <a:srgbClr val="9DCB00"/>
                </a:solidFill>
                <a:latin typeface="Lucida Sans Unicode"/>
                <a:cs typeface="Lucida Sans Unicode"/>
              </a:rPr>
              <a:t> </a:t>
            </a:r>
            <a:r>
              <a:rPr sz="2200" spc="-10" dirty="0">
                <a:solidFill>
                  <a:srgbClr val="9DCB00"/>
                </a:solidFill>
                <a:latin typeface="Lucida Sans Unicode"/>
                <a:cs typeface="Lucida Sans Unicode"/>
              </a:rPr>
              <a:t>Inovação</a:t>
            </a:r>
            <a:endParaRPr sz="2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7324" y="3397377"/>
            <a:ext cx="8452485" cy="0"/>
          </a:xfrm>
          <a:custGeom>
            <a:avLst/>
            <a:gdLst/>
            <a:ahLst/>
            <a:cxnLst/>
            <a:rect l="l" t="t" r="r" b="b"/>
            <a:pathLst>
              <a:path w="8452485">
                <a:moveTo>
                  <a:pt x="0" y="0"/>
                </a:moveTo>
                <a:lnTo>
                  <a:pt x="8452350" y="0"/>
                </a:lnTo>
              </a:path>
            </a:pathLst>
          </a:custGeom>
          <a:ln w="38099">
            <a:solidFill>
              <a:srgbClr val="9DC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6" y="223550"/>
            <a:ext cx="1533524" cy="104774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4581" y="9201204"/>
            <a:ext cx="2333624" cy="723899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0" y="4653658"/>
            <a:ext cx="10287000" cy="4255820"/>
            <a:chOff x="0" y="4653658"/>
            <a:chExt cx="10287000" cy="4255820"/>
          </a:xfrm>
        </p:grpSpPr>
        <p:sp>
          <p:nvSpPr>
            <p:cNvPr id="7" name="object 7"/>
            <p:cNvSpPr/>
            <p:nvPr/>
          </p:nvSpPr>
          <p:spPr>
            <a:xfrm>
              <a:off x="0" y="5187108"/>
              <a:ext cx="10287000" cy="3722370"/>
            </a:xfrm>
            <a:custGeom>
              <a:avLst/>
              <a:gdLst/>
              <a:ahLst/>
              <a:cxnLst/>
              <a:rect l="l" t="t" r="r" b="b"/>
              <a:pathLst>
                <a:path w="10287000" h="3722370">
                  <a:moveTo>
                    <a:pt x="10287000" y="3721935"/>
                  </a:moveTo>
                  <a:lnTo>
                    <a:pt x="0" y="3721935"/>
                  </a:lnTo>
                  <a:lnTo>
                    <a:pt x="0" y="0"/>
                  </a:lnTo>
                  <a:lnTo>
                    <a:pt x="10287000" y="0"/>
                  </a:lnTo>
                  <a:lnTo>
                    <a:pt x="10287000" y="37219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05101" y="4653658"/>
              <a:ext cx="2438752" cy="2438752"/>
            </a:xfrm>
            <a:prstGeom prst="rect">
              <a:avLst/>
            </a:prstGeom>
          </p:spPr>
        </p:pic>
      </p:grpSp>
      <p:sp>
        <p:nvSpPr>
          <p:cNvPr id="9" name="object 9"/>
          <p:cNvSpPr/>
          <p:nvPr/>
        </p:nvSpPr>
        <p:spPr>
          <a:xfrm>
            <a:off x="5253079" y="8994768"/>
            <a:ext cx="5034280" cy="1009855"/>
          </a:xfrm>
          <a:custGeom>
            <a:avLst/>
            <a:gdLst/>
            <a:ahLst/>
            <a:cxnLst/>
            <a:rect l="l" t="t" r="r" b="b"/>
            <a:pathLst>
              <a:path w="5034280" h="1137284">
                <a:moveTo>
                  <a:pt x="5033921" y="1137114"/>
                </a:moveTo>
                <a:lnTo>
                  <a:pt x="200025" y="1137114"/>
                </a:lnTo>
                <a:lnTo>
                  <a:pt x="160819" y="1133235"/>
                </a:lnTo>
                <a:lnTo>
                  <a:pt x="123478" y="1121888"/>
                </a:lnTo>
                <a:lnTo>
                  <a:pt x="89050" y="1103508"/>
                </a:lnTo>
                <a:lnTo>
                  <a:pt x="58585" y="1078529"/>
                </a:lnTo>
                <a:lnTo>
                  <a:pt x="33606" y="1048063"/>
                </a:lnTo>
                <a:lnTo>
                  <a:pt x="15225" y="1013636"/>
                </a:lnTo>
                <a:lnTo>
                  <a:pt x="3878" y="976295"/>
                </a:lnTo>
                <a:lnTo>
                  <a:pt x="0" y="937089"/>
                </a:lnTo>
                <a:lnTo>
                  <a:pt x="0" y="200025"/>
                </a:lnTo>
                <a:lnTo>
                  <a:pt x="3878" y="160819"/>
                </a:lnTo>
                <a:lnTo>
                  <a:pt x="15225" y="123478"/>
                </a:lnTo>
                <a:lnTo>
                  <a:pt x="33606" y="89051"/>
                </a:lnTo>
                <a:lnTo>
                  <a:pt x="58585" y="58586"/>
                </a:lnTo>
                <a:lnTo>
                  <a:pt x="89050" y="33606"/>
                </a:lnTo>
                <a:lnTo>
                  <a:pt x="123478" y="15226"/>
                </a:lnTo>
                <a:lnTo>
                  <a:pt x="160819" y="3878"/>
                </a:lnTo>
                <a:lnTo>
                  <a:pt x="200025" y="0"/>
                </a:lnTo>
                <a:lnTo>
                  <a:pt x="5033921" y="0"/>
                </a:lnTo>
                <a:lnTo>
                  <a:pt x="5033921" y="11371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55164" y="1830658"/>
            <a:ext cx="8376920" cy="2179443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400685" marR="393065" algn="ctr">
              <a:lnSpc>
                <a:spcPts val="4130"/>
              </a:lnSpc>
              <a:spcBef>
                <a:spcPts val="295"/>
              </a:spcBef>
            </a:pPr>
            <a:r>
              <a:rPr sz="3500" spc="-595" dirty="0">
                <a:latin typeface="Arial Black"/>
                <a:cs typeface="Arial Black"/>
              </a:rPr>
              <a:t>DEFESA</a:t>
            </a:r>
            <a:r>
              <a:rPr sz="3500" spc="-840" dirty="0">
                <a:latin typeface="Arial Black"/>
                <a:cs typeface="Arial Black"/>
              </a:rPr>
              <a:t> </a:t>
            </a:r>
            <a:r>
              <a:rPr lang="pt-BR" sz="3500" spc="-840" dirty="0">
                <a:latin typeface="Arial Black"/>
                <a:cs typeface="Arial Black"/>
              </a:rPr>
              <a:t>   </a:t>
            </a:r>
            <a:r>
              <a:rPr sz="3500" spc="-535" dirty="0">
                <a:latin typeface="Arial Black"/>
                <a:cs typeface="Arial Black"/>
              </a:rPr>
              <a:t>DE</a:t>
            </a:r>
            <a:r>
              <a:rPr sz="3500" spc="-835" dirty="0">
                <a:latin typeface="Arial Black"/>
                <a:cs typeface="Arial Black"/>
              </a:rPr>
              <a:t> </a:t>
            </a:r>
            <a:r>
              <a:rPr lang="pt-BR" sz="3500" spc="-835" dirty="0">
                <a:latin typeface="Arial Black"/>
                <a:cs typeface="Arial Black"/>
              </a:rPr>
              <a:t>  </a:t>
            </a:r>
            <a:r>
              <a:rPr sz="3500" spc="-560" dirty="0">
                <a:latin typeface="Arial Black"/>
                <a:cs typeface="Arial Black"/>
              </a:rPr>
              <a:t>TRABALHO</a:t>
            </a:r>
            <a:r>
              <a:rPr sz="3500" spc="-835" dirty="0">
                <a:latin typeface="Arial Black"/>
                <a:cs typeface="Arial Black"/>
              </a:rPr>
              <a:t> </a:t>
            </a:r>
            <a:r>
              <a:rPr lang="pt-BR" sz="3500" spc="-835" dirty="0">
                <a:latin typeface="Arial Black"/>
                <a:cs typeface="Arial Black"/>
              </a:rPr>
              <a:t>   </a:t>
            </a:r>
            <a:r>
              <a:rPr sz="3500" spc="-535" dirty="0">
                <a:latin typeface="Arial Black"/>
                <a:cs typeface="Arial Black"/>
              </a:rPr>
              <a:t>DE</a:t>
            </a:r>
            <a:r>
              <a:rPr sz="3500" spc="-835" dirty="0">
                <a:latin typeface="Arial Black"/>
                <a:cs typeface="Arial Black"/>
              </a:rPr>
              <a:t> </a:t>
            </a:r>
            <a:r>
              <a:rPr sz="3500" spc="-480" dirty="0">
                <a:latin typeface="Arial Black"/>
                <a:cs typeface="Arial Black"/>
              </a:rPr>
              <a:t>CONCLUSÃO </a:t>
            </a:r>
            <a:r>
              <a:rPr lang="pt-BR" sz="3500" spc="-480" dirty="0">
                <a:latin typeface="Arial Black"/>
                <a:cs typeface="Arial Black"/>
              </a:rPr>
              <a:t> </a:t>
            </a:r>
            <a:r>
              <a:rPr sz="3500" spc="-535" dirty="0">
                <a:latin typeface="Arial Black"/>
                <a:cs typeface="Arial Black"/>
              </a:rPr>
              <a:t>DE</a:t>
            </a:r>
            <a:r>
              <a:rPr sz="3500" spc="-844" dirty="0">
                <a:latin typeface="Arial Black"/>
                <a:cs typeface="Arial Black"/>
              </a:rPr>
              <a:t> </a:t>
            </a:r>
            <a:r>
              <a:rPr lang="pt-BR" sz="3500" spc="-844" dirty="0">
                <a:latin typeface="Arial Black"/>
                <a:cs typeface="Arial Black"/>
              </a:rPr>
              <a:t>   </a:t>
            </a:r>
            <a:r>
              <a:rPr sz="3500" spc="-495" dirty="0">
                <a:latin typeface="Arial Black"/>
                <a:cs typeface="Arial Black"/>
              </a:rPr>
              <a:t>CURSO</a:t>
            </a:r>
            <a:endParaRPr sz="3500" dirty="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650"/>
              </a:spcBef>
            </a:pPr>
            <a:endParaRPr sz="3500" dirty="0">
              <a:latin typeface="Arial Black"/>
              <a:cs typeface="Arial Black"/>
            </a:endParaRPr>
          </a:p>
          <a:p>
            <a:pPr algn="ctr">
              <a:lnSpc>
                <a:spcPts val="3585"/>
              </a:lnSpc>
              <a:spcBef>
                <a:spcPts val="5"/>
              </a:spcBef>
            </a:pPr>
            <a:r>
              <a:rPr lang="pt-BR" sz="3100" spc="-434" dirty="0">
                <a:solidFill>
                  <a:srgbClr val="5D17EB"/>
                </a:solidFill>
                <a:latin typeface="Arial Black"/>
                <a:cs typeface="Arial Black"/>
              </a:rPr>
              <a:t>TITULO DO TCCC</a:t>
            </a:r>
            <a:endParaRPr sz="3100" dirty="0">
              <a:latin typeface="Arial Black"/>
              <a:cs typeface="Arial Blac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1881" y="5303198"/>
            <a:ext cx="9860280" cy="4585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640"/>
              </a:lnSpc>
              <a:spcBef>
                <a:spcPts val="100"/>
              </a:spcBef>
            </a:pPr>
            <a:r>
              <a:rPr sz="2200" spc="-10" dirty="0">
                <a:solidFill>
                  <a:srgbClr val="9DCB00"/>
                </a:solidFill>
                <a:latin typeface="Arial Black"/>
                <a:cs typeface="Arial Black"/>
              </a:rPr>
              <a:t>Discente:</a:t>
            </a:r>
            <a:endParaRPr sz="2200" dirty="0">
              <a:latin typeface="Arial Black"/>
              <a:cs typeface="Arial Black"/>
            </a:endParaRPr>
          </a:p>
          <a:p>
            <a:pPr marL="12700">
              <a:lnSpc>
                <a:spcPts val="2640"/>
              </a:lnSpc>
            </a:pPr>
            <a:r>
              <a:rPr lang="pt-BR" sz="2200" dirty="0" err="1">
                <a:solidFill>
                  <a:srgbClr val="FFFFFF"/>
                </a:solidFill>
                <a:latin typeface="Lucida Sans Unicode"/>
                <a:cs typeface="Lucida Sans Unicode"/>
              </a:rPr>
              <a:t>xxxx</a:t>
            </a:r>
            <a:endParaRPr sz="2200" dirty="0">
              <a:latin typeface="Lucida Sans Unicode"/>
              <a:cs typeface="Lucida Sans Unicode"/>
            </a:endParaRPr>
          </a:p>
          <a:p>
            <a:pPr marL="12700">
              <a:lnSpc>
                <a:spcPts val="2390"/>
              </a:lnSpc>
              <a:spcBef>
                <a:spcPts val="1605"/>
              </a:spcBef>
            </a:pPr>
            <a:r>
              <a:rPr sz="2000" spc="-10" dirty="0">
                <a:solidFill>
                  <a:srgbClr val="9DCB00"/>
                </a:solidFill>
                <a:latin typeface="Arial Black"/>
                <a:cs typeface="Arial Black"/>
              </a:rPr>
              <a:t>Orientador:</a:t>
            </a:r>
            <a:endParaRPr sz="2000" dirty="0">
              <a:latin typeface="Arial Black"/>
              <a:cs typeface="Arial Black"/>
            </a:endParaRPr>
          </a:p>
          <a:p>
            <a:pPr marL="12700">
              <a:lnSpc>
                <a:spcPts val="2390"/>
              </a:lnSpc>
            </a:pPr>
            <a:r>
              <a:rPr lang="pt-BR" sz="2000" dirty="0" err="1">
                <a:solidFill>
                  <a:srgbClr val="FFFFFF"/>
                </a:solidFill>
                <a:latin typeface="Lucida Sans Unicode"/>
                <a:cs typeface="Lucida Sans Unicode"/>
              </a:rPr>
              <a:t>xxxxx</a:t>
            </a:r>
            <a:endParaRPr sz="20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885"/>
              </a:spcBef>
            </a:pPr>
            <a:r>
              <a:rPr sz="2000" spc="-10" dirty="0">
                <a:solidFill>
                  <a:srgbClr val="9DCB00"/>
                </a:solidFill>
                <a:latin typeface="Arial Black"/>
                <a:cs typeface="Arial Black"/>
              </a:rPr>
              <a:t>Banca:</a:t>
            </a:r>
            <a:endParaRPr sz="2000" dirty="0">
              <a:latin typeface="Arial Black"/>
              <a:cs typeface="Arial Black"/>
            </a:endParaRPr>
          </a:p>
          <a:p>
            <a:pPr marL="203835" indent="-191135">
              <a:lnSpc>
                <a:spcPct val="100000"/>
              </a:lnSpc>
              <a:spcBef>
                <a:spcPts val="575"/>
              </a:spcBef>
              <a:buChar char="*"/>
              <a:tabLst>
                <a:tab pos="203835" algn="l"/>
                <a:tab pos="1618615" algn="l"/>
              </a:tabLst>
            </a:pPr>
            <a:r>
              <a:rPr sz="2000" dirty="0">
                <a:solidFill>
                  <a:srgbClr val="FFFFFF"/>
                </a:solidFill>
                <a:latin typeface="Lucida Sans Unicode"/>
                <a:cs typeface="Lucida Sans Unicode"/>
              </a:rPr>
              <a:t>Profa.</a:t>
            </a:r>
            <a:r>
              <a:rPr sz="2000" spc="-16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Dra.</a:t>
            </a:r>
            <a:r>
              <a:rPr sz="2000" dirty="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lang="pt-BR" sz="2000" dirty="0" err="1">
                <a:solidFill>
                  <a:srgbClr val="FFFFFF"/>
                </a:solidFill>
                <a:latin typeface="Lucida Sans Unicode"/>
                <a:cs typeface="Lucida Sans Unicode"/>
              </a:rPr>
              <a:t>xxxxxxx</a:t>
            </a:r>
            <a:r>
              <a:rPr sz="200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Lucida Sans Unicode"/>
                <a:cs typeface="Lucida Sans Unicode"/>
              </a:rPr>
              <a:t>-</a:t>
            </a:r>
            <a:r>
              <a:rPr sz="200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Lucida Sans Unicode"/>
                <a:cs typeface="Lucida Sans Unicode"/>
              </a:rPr>
              <a:t>PROFNIT</a:t>
            </a:r>
            <a:r>
              <a:rPr sz="200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UNIVASF</a:t>
            </a:r>
            <a:endParaRPr sz="2000" dirty="0">
              <a:latin typeface="Lucida Sans Unicode"/>
              <a:cs typeface="Lucida Sans Unicode"/>
            </a:endParaRPr>
          </a:p>
          <a:p>
            <a:pPr marL="203835" indent="-191135">
              <a:lnSpc>
                <a:spcPct val="100000"/>
              </a:lnSpc>
              <a:spcBef>
                <a:spcPts val="375"/>
              </a:spcBef>
              <a:buChar char="*"/>
              <a:tabLst>
                <a:tab pos="203835" algn="l"/>
              </a:tabLst>
            </a:pPr>
            <a:r>
              <a:rPr sz="2000" dirty="0">
                <a:solidFill>
                  <a:srgbClr val="FFFFFF"/>
                </a:solidFill>
                <a:latin typeface="Lucida Sans Unicode"/>
                <a:cs typeface="Lucida Sans Unicode"/>
              </a:rPr>
              <a:t>Profa.</a:t>
            </a:r>
            <a:r>
              <a:rPr sz="2000" spc="-6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Lucida Sans Unicode"/>
                <a:cs typeface="Lucida Sans Unicode"/>
              </a:rPr>
              <a:t>Dra.</a:t>
            </a:r>
            <a:r>
              <a:rPr sz="2000" spc="-6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pt-BR" sz="2000" dirty="0" err="1">
                <a:solidFill>
                  <a:srgbClr val="FFFFFF"/>
                </a:solidFill>
                <a:latin typeface="Lucida Sans Unicode"/>
                <a:cs typeface="Lucida Sans Unicode"/>
              </a:rPr>
              <a:t>xxxxxxx</a:t>
            </a:r>
            <a:r>
              <a:rPr sz="2000" spc="350" dirty="0">
                <a:solidFill>
                  <a:srgbClr val="FFFFFF"/>
                </a:solidFill>
                <a:latin typeface="Lucida Sans Unicode"/>
                <a:cs typeface="Lucida Sans Unicode"/>
              </a:rPr>
              <a:t>–</a:t>
            </a:r>
            <a:r>
              <a:rPr sz="2000" spc="-6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Lucida Sans Unicode"/>
                <a:cs typeface="Lucida Sans Unicode"/>
              </a:rPr>
              <a:t>PROFNIT/</a:t>
            </a:r>
            <a:r>
              <a:rPr lang="pt-BR" sz="2000" spc="-45" dirty="0" err="1">
                <a:solidFill>
                  <a:srgbClr val="FFFFFF"/>
                </a:solidFill>
                <a:latin typeface="Lucida Sans Unicode"/>
                <a:cs typeface="Lucida Sans Unicode"/>
              </a:rPr>
              <a:t>xxxxxxx</a:t>
            </a:r>
            <a:endParaRPr sz="2000" dirty="0">
              <a:latin typeface="Lucida Sans Unicode"/>
              <a:cs typeface="Lucida Sans Unicode"/>
            </a:endParaRPr>
          </a:p>
          <a:p>
            <a:pPr marL="203835" indent="-191135">
              <a:lnSpc>
                <a:spcPct val="100000"/>
              </a:lnSpc>
              <a:spcBef>
                <a:spcPts val="375"/>
              </a:spcBef>
              <a:buChar char="*"/>
              <a:tabLst>
                <a:tab pos="203835" algn="l"/>
              </a:tabLst>
            </a:pPr>
            <a:r>
              <a:rPr sz="2000" spc="-65" dirty="0">
                <a:solidFill>
                  <a:srgbClr val="FFFFFF"/>
                </a:solidFill>
                <a:latin typeface="Lucida Sans Unicode"/>
                <a:cs typeface="Lucida Sans Unicode"/>
              </a:rPr>
              <a:t>Prof.</a:t>
            </a:r>
            <a:r>
              <a:rPr sz="2000" spc="-8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000" spc="-140" dirty="0">
                <a:solidFill>
                  <a:srgbClr val="FFFFFF"/>
                </a:solidFill>
                <a:latin typeface="Lucida Sans Unicode"/>
                <a:cs typeface="Lucida Sans Unicode"/>
              </a:rPr>
              <a:t>Dr.</a:t>
            </a:r>
            <a:r>
              <a:rPr sz="2000" spc="-7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pt-BR" sz="2000" spc="-30" dirty="0" err="1">
                <a:solidFill>
                  <a:srgbClr val="FFFFFF"/>
                </a:solidFill>
                <a:latin typeface="Lucida Sans Unicode"/>
                <a:cs typeface="Lucida Sans Unicode"/>
              </a:rPr>
              <a:t>xxxxxxx</a:t>
            </a:r>
            <a:r>
              <a:rPr sz="2000" spc="-70" dirty="0">
                <a:solidFill>
                  <a:srgbClr val="FFFFFF"/>
                </a:solidFill>
                <a:latin typeface="Lucida Sans Unicode"/>
                <a:cs typeface="Lucida Sans Unicode"/>
              </a:rPr>
              <a:t>-</a:t>
            </a:r>
            <a:r>
              <a:rPr sz="2000" spc="-7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pt-BR" sz="2000" spc="-75" dirty="0" err="1">
                <a:solidFill>
                  <a:srgbClr val="FFFFFF"/>
                </a:solidFill>
                <a:latin typeface="Lucida Sans Unicode"/>
                <a:cs typeface="Lucida Sans Unicode"/>
              </a:rPr>
              <a:t>xxxxx</a:t>
            </a:r>
            <a:endParaRPr sz="2000" dirty="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915"/>
              </a:spcBef>
            </a:pPr>
            <a:endParaRPr sz="2000" dirty="0">
              <a:latin typeface="Lucida Sans Unicode"/>
              <a:cs typeface="Lucida Sans Unicode"/>
            </a:endParaRPr>
          </a:p>
          <a:p>
            <a:pPr marL="5104765">
              <a:lnSpc>
                <a:spcPct val="100000"/>
              </a:lnSpc>
              <a:spcBef>
                <a:spcPts val="5"/>
              </a:spcBef>
            </a:pPr>
            <a:r>
              <a:rPr sz="2100" spc="-85" dirty="0">
                <a:solidFill>
                  <a:srgbClr val="9DCB00"/>
                </a:solidFill>
                <a:latin typeface="Arial Black"/>
                <a:cs typeface="Arial Black"/>
              </a:rPr>
              <a:t>Dia</a:t>
            </a:r>
            <a:r>
              <a:rPr sz="2100" spc="-130" dirty="0">
                <a:solidFill>
                  <a:srgbClr val="9DCB00"/>
                </a:solidFill>
                <a:latin typeface="Arial Black"/>
                <a:cs typeface="Arial Black"/>
              </a:rPr>
              <a:t> </a:t>
            </a:r>
            <a:r>
              <a:rPr sz="2100" spc="-85" dirty="0">
                <a:solidFill>
                  <a:srgbClr val="FFFFFF"/>
                </a:solidFill>
                <a:latin typeface="Arial Black"/>
                <a:cs typeface="Arial Black"/>
              </a:rPr>
              <a:t>09/12/2025,</a:t>
            </a:r>
            <a:r>
              <a:rPr sz="2100" spc="-1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00" spc="-150" dirty="0">
                <a:solidFill>
                  <a:srgbClr val="FFFFFF"/>
                </a:solidFill>
                <a:latin typeface="Arial Black"/>
                <a:cs typeface="Arial Black"/>
              </a:rPr>
              <a:t>às</a:t>
            </a:r>
            <a:r>
              <a:rPr sz="2100" spc="-1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Arial Black"/>
                <a:cs typeface="Arial Black"/>
              </a:rPr>
              <a:t>14:00h</a:t>
            </a:r>
            <a:endParaRPr sz="2100" dirty="0">
              <a:latin typeface="Arial Black"/>
              <a:cs typeface="Arial Black"/>
            </a:endParaRPr>
          </a:p>
          <a:p>
            <a:pPr marL="5104765">
              <a:lnSpc>
                <a:spcPct val="100000"/>
              </a:lnSpc>
              <a:spcBef>
                <a:spcPts val="405"/>
              </a:spcBef>
            </a:pPr>
            <a:r>
              <a:rPr sz="2100" spc="-135" dirty="0">
                <a:solidFill>
                  <a:srgbClr val="9DCB00"/>
                </a:solidFill>
                <a:latin typeface="Arial Black"/>
                <a:cs typeface="Arial Black"/>
              </a:rPr>
              <a:t>Local: </a:t>
            </a:r>
            <a:r>
              <a:rPr sz="2100" spc="-140" dirty="0">
                <a:solidFill>
                  <a:srgbClr val="FFFFFF"/>
                </a:solidFill>
                <a:latin typeface="Arial Black"/>
                <a:cs typeface="Arial Black"/>
              </a:rPr>
              <a:t>Sala </a:t>
            </a:r>
            <a:r>
              <a:rPr sz="2100" spc="-75" dirty="0">
                <a:solidFill>
                  <a:srgbClr val="FFFFFF"/>
                </a:solidFill>
                <a:latin typeface="Arial Black"/>
                <a:cs typeface="Arial Black"/>
              </a:rPr>
              <a:t>do</a:t>
            </a:r>
            <a:r>
              <a:rPr sz="2100" spc="-1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00" spc="-125" dirty="0">
                <a:solidFill>
                  <a:srgbClr val="FFFFFF"/>
                </a:solidFill>
                <a:latin typeface="Arial Black"/>
                <a:cs typeface="Arial Black"/>
              </a:rPr>
              <a:t>NIT</a:t>
            </a:r>
            <a:r>
              <a:rPr sz="2100" spc="-1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00" spc="-60" dirty="0">
                <a:solidFill>
                  <a:srgbClr val="FFFFFF"/>
                </a:solidFill>
                <a:latin typeface="Arial Black"/>
                <a:cs typeface="Arial Black"/>
              </a:rPr>
              <a:t>Petrolina</a:t>
            </a:r>
            <a:r>
              <a:rPr sz="2100" spc="-1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00" spc="-120" dirty="0">
                <a:solidFill>
                  <a:srgbClr val="FFFFFF"/>
                </a:solidFill>
                <a:latin typeface="Arial Black"/>
                <a:cs typeface="Arial Black"/>
              </a:rPr>
              <a:t>e</a:t>
            </a:r>
            <a:r>
              <a:rPr sz="2100" spc="-1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00" spc="-20" dirty="0">
                <a:solidFill>
                  <a:srgbClr val="FFFFFF"/>
                </a:solidFill>
                <a:latin typeface="Arial Black"/>
                <a:cs typeface="Arial Black"/>
              </a:rPr>
              <a:t>Meet</a:t>
            </a:r>
            <a:endParaRPr sz="2100" dirty="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75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 Black</vt:lpstr>
      <vt:lpstr>Calibri</vt:lpstr>
      <vt:lpstr>Lucida Sans Unicode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PROFINIT | UNIVASF</dc:title>
  <dc:creator>Felipe Natanael Silva Apolonio</dc:creator>
  <cp:keywords>DAGi7oBujMY,BAFJHJyotfY,0</cp:keywords>
  <cp:lastModifiedBy>MA</cp:lastModifiedBy>
  <cp:revision>1</cp:revision>
  <dcterms:created xsi:type="dcterms:W3CDTF">2025-12-09T17:52:23Z</dcterms:created>
  <dcterms:modified xsi:type="dcterms:W3CDTF">2025-12-10T12:12:04Z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2025-12-09T00:00:00Z</vt:filetime>
  </property>
  <property fmtid="{D5CDD505-2E9C-101B-9397-08002B2CF9AE}" pid="3" name="Creator">
    <vt:lpwstr>Canva</vt:lpwstr>
  </property>
  <property fmtid="{D5CDD505-2E9C-101B-9397-08002B2CF9AE}" pid="4" name="LastSaved">
    <vt:filetime>2025-12-09T00:00:00Z</vt:filetime>
  </property>
  <property fmtid="{D5CDD505-2E9C-101B-9397-08002B2CF9AE}" pid="5" name="Producer">
    <vt:lpwstr>Canva</vt:lpwstr>
  </property>
</Properties>
</file>