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00" r:id="rId2"/>
    <p:sldId id="130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C84CDC-61B7-4799-A3AF-BB35C16EFC93}" v="1" dt="2023-07-18T14:03:17.2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iam Cleide Amorim" userId="6731b8f0aafa8f8b" providerId="LiveId" clId="{F4C84CDC-61B7-4799-A3AF-BB35C16EFC93}"/>
    <pc:docChg chg="custSel modSld">
      <pc:chgData name="Miriam Cleide Amorim" userId="6731b8f0aafa8f8b" providerId="LiveId" clId="{F4C84CDC-61B7-4799-A3AF-BB35C16EFC93}" dt="2023-07-18T14:03:28.684" v="3" actId="478"/>
      <pc:docMkLst>
        <pc:docMk/>
      </pc:docMkLst>
      <pc:sldChg chg="addSp delSp modSp mod">
        <pc:chgData name="Miriam Cleide Amorim" userId="6731b8f0aafa8f8b" providerId="LiveId" clId="{F4C84CDC-61B7-4799-A3AF-BB35C16EFC93}" dt="2023-07-18T14:03:28.684" v="3" actId="478"/>
        <pc:sldMkLst>
          <pc:docMk/>
          <pc:sldMk cId="2756227534" sldId="1308"/>
        </pc:sldMkLst>
        <pc:spChg chg="del">
          <ac:chgData name="Miriam Cleide Amorim" userId="6731b8f0aafa8f8b" providerId="LiveId" clId="{F4C84CDC-61B7-4799-A3AF-BB35C16EFC93}" dt="2023-07-18T14:03:21.129" v="0" actId="478"/>
          <ac:spMkLst>
            <pc:docMk/>
            <pc:sldMk cId="2756227534" sldId="1308"/>
            <ac:spMk id="2" creationId="{00000000-0000-0000-0000-000000000000}"/>
          </ac:spMkLst>
        </pc:spChg>
        <pc:spChg chg="del">
          <ac:chgData name="Miriam Cleide Amorim" userId="6731b8f0aafa8f8b" providerId="LiveId" clId="{F4C84CDC-61B7-4799-A3AF-BB35C16EFC93}" dt="2023-07-18T14:03:24.486" v="2" actId="478"/>
          <ac:spMkLst>
            <pc:docMk/>
            <pc:sldMk cId="2756227534" sldId="1308"/>
            <ac:spMk id="3" creationId="{00000000-0000-0000-0000-000000000000}"/>
          </ac:spMkLst>
        </pc:spChg>
        <pc:spChg chg="add del mod">
          <ac:chgData name="Miriam Cleide Amorim" userId="6731b8f0aafa8f8b" providerId="LiveId" clId="{F4C84CDC-61B7-4799-A3AF-BB35C16EFC93}" dt="2023-07-18T14:03:22.735" v="1" actId="478"/>
          <ac:spMkLst>
            <pc:docMk/>
            <pc:sldMk cId="2756227534" sldId="1308"/>
            <ac:spMk id="6" creationId="{DB3BFE2A-A8BF-9708-79D7-B33F83F75028}"/>
          </ac:spMkLst>
        </pc:spChg>
        <pc:spChg chg="add del mod">
          <ac:chgData name="Miriam Cleide Amorim" userId="6731b8f0aafa8f8b" providerId="LiveId" clId="{F4C84CDC-61B7-4799-A3AF-BB35C16EFC93}" dt="2023-07-18T14:03:28.684" v="3" actId="478"/>
          <ac:spMkLst>
            <pc:docMk/>
            <pc:sldMk cId="2756227534" sldId="1308"/>
            <ac:spMk id="8" creationId="{ADF191CA-C15A-42A4-EE67-AE827CC4CD5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6E9EA-E9A7-4EE7-BD49-9A898A6BF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72B572-6DD8-48C1-8635-92B7159A8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F06093-E294-462A-BA52-5FE5C4C7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BF849D-11B7-4D0C-8202-53E1E1148643}" type="datetime1">
              <a:rPr lang="pt-BR" smtClean="0"/>
              <a:t>18/07/2023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094F30-37A5-44C9-90D4-A9822E69C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580507-F4CF-4B07-A9D3-579AD73C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91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1F2A2-92CA-4584-9D28-0833E89D8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1F23B3-7E84-4A1B-95C0-73C3A11A3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22CF33-E82F-4F43-97F7-E530AB1BA8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9117F6-1A0D-4A83-87D4-F49C1B20B243}" type="datetime1">
              <a:rPr lang="pt-BR" smtClean="0"/>
              <a:t>18/07/2023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E687E0-B739-4709-863E-8FA908311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048315-700A-49CF-AED5-87ACB307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59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5F577C6-4FE8-4FDF-80AD-0B97835A2A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E0D75A0-4ACF-4494-874A-DD720D41B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25B935-3B78-418E-A9E9-DDAEECA49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D884E7-C0B8-4BB0-AFAD-811C22EEBDA3}" type="datetime1">
              <a:rPr lang="pt-BR" smtClean="0"/>
              <a:t>18/07/2023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CF678A-6073-4AE2-80BA-EEAA6E175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B98E43-DBAD-4453-BBF8-7CD46B86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227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ção da Imagem 11">
            <a:extLst>
              <a:ext uri="{FF2B5EF4-FFF2-40B4-BE49-F238E27FC236}">
                <a16:creationId xmlns:a16="http://schemas.microsoft.com/office/drawing/2014/main" id="{BAEC6DFF-354D-4A57-987D-F06046832E3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70352" y="2870996"/>
            <a:ext cx="3872654" cy="3987004"/>
          </a:xfrm>
          <a:custGeom>
            <a:avLst/>
            <a:gdLst>
              <a:gd name="connsiteX0" fmla="*/ 1936328 w 3872654"/>
              <a:gd name="connsiteY0" fmla="*/ 0 h 3987004"/>
              <a:gd name="connsiteX1" fmla="*/ 3872654 w 3872654"/>
              <a:gd name="connsiteY1" fmla="*/ 3987004 h 3987004"/>
              <a:gd name="connsiteX2" fmla="*/ 0 w 3872654"/>
              <a:gd name="connsiteY2" fmla="*/ 3987004 h 398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72654" h="3987004">
                <a:moveTo>
                  <a:pt x="1936328" y="0"/>
                </a:moveTo>
                <a:lnTo>
                  <a:pt x="3872654" y="3987004"/>
                </a:lnTo>
                <a:lnTo>
                  <a:pt x="0" y="398700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pt-PT"/>
          </a:p>
        </p:txBody>
      </p:sp>
      <p:sp>
        <p:nvSpPr>
          <p:cNvPr id="9" name="Marcador de Posição da Imagem 8">
            <a:extLst>
              <a:ext uri="{FF2B5EF4-FFF2-40B4-BE49-F238E27FC236}">
                <a16:creationId xmlns:a16="http://schemas.microsoft.com/office/drawing/2014/main" id="{31767844-0B0B-4861-A7C2-2B50454F7B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0"/>
            <a:ext cx="5106679" cy="6858000"/>
          </a:xfrm>
          <a:custGeom>
            <a:avLst/>
            <a:gdLst>
              <a:gd name="connsiteX0" fmla="*/ 0 w 5106679"/>
              <a:gd name="connsiteY0" fmla="*/ 0 h 6858000"/>
              <a:gd name="connsiteX1" fmla="*/ 3712351 w 5106679"/>
              <a:gd name="connsiteY1" fmla="*/ 0 h 6858000"/>
              <a:gd name="connsiteX2" fmla="*/ 5106679 w 5106679"/>
              <a:gd name="connsiteY2" fmla="*/ 2870996 h 6858000"/>
              <a:gd name="connsiteX3" fmla="*/ 3170351 w 5106679"/>
              <a:gd name="connsiteY3" fmla="*/ 6858000 h 6858000"/>
              <a:gd name="connsiteX4" fmla="*/ 0 w 5106679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06679" h="6858000">
                <a:moveTo>
                  <a:pt x="0" y="0"/>
                </a:moveTo>
                <a:lnTo>
                  <a:pt x="3712351" y="0"/>
                </a:lnTo>
                <a:lnTo>
                  <a:pt x="5106679" y="2870996"/>
                </a:lnTo>
                <a:lnTo>
                  <a:pt x="317035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5551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C67130-E8DD-4F5C-8B66-D867A4F3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964941-9059-48AD-9E8B-46DF60199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B1C5F6-658F-4F12-98F4-5CC056BB6A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874250-6933-4F43-A41C-84D58FD6CD18}" type="datetime1">
              <a:rPr lang="pt-BR" smtClean="0"/>
              <a:t>18/07/2023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C1D7E3-1C06-40DB-99AA-CE2718BEF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86B595-312C-4B4D-8069-57511B40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267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BCA93-F628-485F-8E03-119455BD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88378C-EC76-41DF-9356-7BB806403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8F3579-3F5A-4C89-94A2-C6828A3D19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B7902E-8D8C-4F9B-AE86-32CA0CD9A897}" type="datetime1">
              <a:rPr lang="pt-BR" smtClean="0"/>
              <a:t>18/07/2023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8EF328-46F7-4FB3-BBCB-65D123D2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586908-296E-4148-82E0-86C8C3BE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89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B0E9A-7093-4EF2-8244-0112E547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EE3FC0-BA84-4978-BE74-79F1F1819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CDAA5C-2847-4792-81D2-69ED9BCCD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306BB79-C5E9-4512-B7AE-3AA4C2E7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D2DEB04-DB3E-4D22-86FD-BB77A7789621}" type="datetime1">
              <a:rPr lang="pt-BR" smtClean="0"/>
              <a:t>18/07/2023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474183-6127-4F46-80C6-A519CE97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494B41-90E2-4365-89A9-99016A2E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79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05B9FE-ACA8-4963-9556-20203F307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2401EAA-F39F-40B1-9708-2F309E5A1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03D5BBA-2572-4AD9-8638-E7720F716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690CC96-EB97-456B-B1A5-5F5BD7624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009B81B-03FB-4F07-8540-2D7FD49231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BB8BE2E-783F-4758-9D21-75FAFB7B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A54DC8-76D3-45AE-9D99-25A1428CAAD0}" type="datetime1">
              <a:rPr lang="pt-BR" smtClean="0"/>
              <a:t>18/07/2023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E796956-B620-437A-AB86-A3E5A6CD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62A8871-C248-4037-BE0C-29CC8686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60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5B61D-D8F2-492E-AC49-2BD805D6E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664670-14DA-49E3-9135-2EFB8403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B34D3-EE8B-49D4-B5D3-A2660F2F8C9A}" type="datetime1">
              <a:rPr lang="pt-BR" smtClean="0"/>
              <a:t>18/07/2023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39D72F9-670A-4B1A-B745-8950E4981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2CCE592-8ECC-4F6F-B248-68FF2DCF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520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DE1031D-A1F9-47AE-8D88-A9B44B2A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F3AAD3-4F97-4DF5-A496-9A2C01763ABD}" type="datetime1">
              <a:rPr lang="pt-BR" smtClean="0"/>
              <a:t>18/07/2023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0902660-1A7B-4E9F-9541-34286E5E9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8DB655F-A0EA-4BCA-A38E-2F230C38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827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B88A7-3A05-4F50-813D-11B97360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0A1B8A-DD61-4DB6-9075-9002D83D4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279C5AF-F3DC-4ECD-AF8C-EAADF1139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EDD3572-B8EB-46ED-93D9-F9589FB54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699964-24C8-43CC-A053-25607A359DF9}" type="datetime1">
              <a:rPr lang="pt-BR" smtClean="0"/>
              <a:t>18/07/2023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14433D-F813-4CF6-BA25-73DE535E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9A8EBF-283B-4599-A21E-786A9D6F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65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CD5452-6768-406F-91E8-A96FB19F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FAD9E4A-0930-4AD8-BE8A-422174F2FC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B07E94-25E8-49E0-99ED-307428B0FC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2ED834-4BB9-43B7-8730-3245FF76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8A8E27-740E-46D3-A49D-1D18FD64B7E9}" type="datetime1">
              <a:rPr lang="pt-BR" smtClean="0"/>
              <a:t>18/07/2023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937054-6BFD-45A2-9A23-EE8F7CAA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6FA6345-A06E-42EB-AF23-1A6FE315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8506B8-75AC-4748-8CEA-3DFE108957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57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www.profnit.org.br/pt/material-didatico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forms.gle/oYEM3dtDBtRp1f249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BB186721-90FC-4DFA-87EB-0506A4BA7D25}"/>
              </a:ext>
            </a:extLst>
          </p:cNvPr>
          <p:cNvSpPr txBox="1"/>
          <p:nvPr userDrawn="1"/>
        </p:nvSpPr>
        <p:spPr>
          <a:xfrm>
            <a:off x="838200" y="4976"/>
            <a:ext cx="105156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>
                <a:solidFill>
                  <a:schemeClr val="accent6">
                    <a:lumMod val="75000"/>
                  </a:schemeClr>
                </a:solidFill>
              </a:rPr>
              <a:t>PROFNIT – Programa de Pós-Graduação em Propriedade Intelectual e Transferência de Tecnologia para Inovação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C48BB483-E56E-4343-8045-81794661B03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7" y="78775"/>
            <a:ext cx="401936" cy="473075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48DACE38-3D1B-40FB-B2B3-29E01D03270B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6936" y="53101"/>
            <a:ext cx="463372" cy="498749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A01DA5F7-6E9F-49D9-8050-19317CF4AADB}"/>
              </a:ext>
            </a:extLst>
          </p:cNvPr>
          <p:cNvSpPr/>
          <p:nvPr userDrawn="1"/>
        </p:nvSpPr>
        <p:spPr>
          <a:xfrm>
            <a:off x="-1" y="6779225"/>
            <a:ext cx="12191999" cy="69150"/>
          </a:xfrm>
          <a:prstGeom prst="rect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D0333AD7-0168-493D-BEB7-DE48FD4F39CA}"/>
              </a:ext>
            </a:extLst>
          </p:cNvPr>
          <p:cNvSpPr/>
          <p:nvPr userDrawn="1"/>
        </p:nvSpPr>
        <p:spPr>
          <a:xfrm>
            <a:off x="5157534" y="6719638"/>
            <a:ext cx="1876927" cy="128737"/>
          </a:xfrm>
          <a:prstGeom prst="rect">
            <a:avLst/>
          </a:prstGeom>
          <a:solidFill>
            <a:srgbClr val="00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38447C5-993B-4DAD-8634-D756ACBD980F}"/>
              </a:ext>
            </a:extLst>
          </p:cNvPr>
          <p:cNvSpPr txBox="1"/>
          <p:nvPr userDrawn="1"/>
        </p:nvSpPr>
        <p:spPr>
          <a:xfrm>
            <a:off x="4854338" y="6640725"/>
            <a:ext cx="2483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www.profnit.org.br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7BC0EFEC-96E2-4C71-B1FB-2D10B7AC14F9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-3016502" y="3599461"/>
            <a:ext cx="6187408" cy="21135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000" b="0" i="1" dirty="0">
                <a:latin typeface="+mn-lt"/>
                <a:cs typeface="Arial" panose="020B0604020202020204" pitchFamily="34" charset="0"/>
              </a:rPr>
              <a:t>Permissão de uso GRATUITO deste material didático: (1) PREENCHER </a:t>
            </a:r>
            <a:r>
              <a:rPr lang="pt-BR" sz="1000" b="0" i="1" dirty="0">
                <a:latin typeface="+mn-lt"/>
                <a:cs typeface="Arial" panose="020B0604020202020204" pitchFamily="34" charset="0"/>
                <a:hlinkClick r:id="rId16"/>
              </a:rPr>
              <a:t>https://forms.gle/oYEM3dtDBtRp1f249 </a:t>
            </a:r>
            <a:r>
              <a:rPr lang="pt-BR" sz="1000" b="0" i="1" dirty="0">
                <a:latin typeface="+mn-lt"/>
                <a:cs typeface="Arial" panose="020B0604020202020204" pitchFamily="34" charset="0"/>
              </a:rPr>
              <a:t>e </a:t>
            </a:r>
          </a:p>
          <a:p>
            <a:r>
              <a:rPr lang="pt-BR" sz="1000" b="0" i="1" dirty="0">
                <a:latin typeface="+mn-lt"/>
                <a:cs typeface="Arial" panose="020B0604020202020204" pitchFamily="34" charset="0"/>
              </a:rPr>
              <a:t>               (2) Conferir a lista de PERMISSÃO em </a:t>
            </a:r>
            <a:r>
              <a:rPr lang="pt-BR" sz="1000" b="0" i="1" dirty="0">
                <a:latin typeface="+mn-lt"/>
                <a:cs typeface="Arial" panose="020B0604020202020204" pitchFamily="34" charset="0"/>
                <a:hlinkClick r:id="rId17"/>
              </a:rPr>
              <a:t>http://www.profnit.org.br/</a:t>
            </a:r>
            <a:r>
              <a:rPr lang="pt-BR" sz="1000" b="0" i="1" dirty="0" err="1">
                <a:latin typeface="+mn-lt"/>
                <a:cs typeface="Arial" panose="020B0604020202020204" pitchFamily="34" charset="0"/>
                <a:hlinkClick r:id="rId17"/>
              </a:rPr>
              <a:t>pt</a:t>
            </a:r>
            <a:r>
              <a:rPr lang="pt-BR" sz="1000" b="0" i="1" dirty="0">
                <a:latin typeface="+mn-lt"/>
                <a:cs typeface="Arial" panose="020B0604020202020204" pitchFamily="34" charset="0"/>
                <a:hlinkClick r:id="rId17"/>
              </a:rPr>
              <a:t>/material-</a:t>
            </a:r>
            <a:r>
              <a:rPr lang="pt-BR" sz="1000" b="0" i="1" dirty="0" err="1">
                <a:latin typeface="+mn-lt"/>
                <a:cs typeface="Arial" panose="020B0604020202020204" pitchFamily="34" charset="0"/>
                <a:hlinkClick r:id="rId17"/>
              </a:rPr>
              <a:t>didatico</a:t>
            </a:r>
            <a:r>
              <a:rPr lang="pt-BR" sz="1000" b="0" i="1" dirty="0">
                <a:latin typeface="+mn-lt"/>
                <a:cs typeface="Arial" panose="020B0604020202020204" pitchFamily="34" charset="0"/>
              </a:rPr>
              <a:t>.</a:t>
            </a:r>
          </a:p>
          <a:p>
            <a:endParaRPr lang="pt-BR" sz="1000" b="0" i="1" dirty="0">
              <a:latin typeface="+mn-lt"/>
              <a:cs typeface="Arial" panose="020B0604020202020204" pitchFamily="34" charset="0"/>
            </a:endParaRPr>
          </a:p>
          <a:p>
            <a:endParaRPr lang="pt-BR" sz="1000" b="0" i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Picture 26">
            <a:extLst>
              <a:ext uri="{FF2B5EF4-FFF2-40B4-BE49-F238E27FC236}">
                <a16:creationId xmlns:a16="http://schemas.microsoft.com/office/drawing/2014/main" id="{0E1FEEA6-FFA8-4AE5-9FA6-76242E28B0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325" y="6635088"/>
            <a:ext cx="879675" cy="230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36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05855" y="4276151"/>
            <a:ext cx="8913880" cy="1640303"/>
          </a:xfrm>
        </p:spPr>
        <p:txBody>
          <a:bodyPr/>
          <a:lstStyle/>
          <a:p>
            <a:r>
              <a:rPr lang="pt-BR" sz="2000" b="1" dirty="0"/>
              <a:t>Banca Examinadora </a:t>
            </a:r>
          </a:p>
          <a:p>
            <a:r>
              <a:rPr lang="pt-BR" sz="2000" dirty="0"/>
              <a:t>Profa. Dra.            (orientadora)</a:t>
            </a:r>
          </a:p>
          <a:p>
            <a:r>
              <a:rPr lang="pt-BR" sz="2000" dirty="0"/>
              <a:t>Prof. Dr.                       – PROFNIT/UESC</a:t>
            </a:r>
          </a:p>
          <a:p>
            <a:r>
              <a:rPr lang="pt-BR" sz="2000" dirty="0"/>
              <a:t>Prof. Dr.    -   EMPRESA TAL</a:t>
            </a:r>
            <a:endParaRPr lang="pt-BR" sz="2000" dirty="0">
              <a:solidFill>
                <a:srgbClr val="FF0000"/>
              </a:solidFill>
              <a:latin typeface="Montserrat  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EAED0E3-1BF6-4AFE-9001-528FEDC3641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61493" y="2413876"/>
            <a:ext cx="11269014" cy="4801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Montserrat  "/>
                <a:cs typeface="Mongolian Baiti" panose="03000500000000000000" pitchFamily="66" charset="0"/>
              </a:rPr>
              <a:t>TITULO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173051" y="6095080"/>
            <a:ext cx="1949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Juazeiro-BA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2023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342027" y="323846"/>
            <a:ext cx="7611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UNIVERSIDADE FEDERAL DO VALE DO SÃO FRANCISCO – UNIVASF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EXAME DE QUALIFICAÇÃO OU DEFESA TCC 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145068" y="3697416"/>
            <a:ext cx="4005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ALUNO</a:t>
            </a:r>
          </a:p>
        </p:txBody>
      </p:sp>
    </p:spTree>
    <p:extLst>
      <p:ext uri="{BB962C8B-B14F-4D97-AF65-F5344CB8AC3E}">
        <p14:creationId xmlns:p14="http://schemas.microsoft.com/office/powerpoint/2010/main" val="43825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75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accel="100000" fill="hold">
                                          <p:stCondLst>
                                            <p:cond delay="6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1849637" y="6176963"/>
            <a:ext cx="342363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506B8-75AC-4748-8CEA-3DFE1089573E}" type="slidenum">
              <a:rPr kumimoji="0" lang="pt-B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622753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  </vt:lpstr>
      <vt:lpstr>1_Tema do Office</vt:lpstr>
      <vt:lpstr>TITULO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</dc:title>
  <dc:creator>MA</dc:creator>
  <cp:lastModifiedBy>MA</cp:lastModifiedBy>
  <cp:revision>1</cp:revision>
  <dcterms:created xsi:type="dcterms:W3CDTF">2023-07-18T14:00:05Z</dcterms:created>
  <dcterms:modified xsi:type="dcterms:W3CDTF">2023-07-18T14:03:31Z</dcterms:modified>
</cp:coreProperties>
</file>