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174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6C0BC8-63B3-4394-997B-EAFF71201D13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FB7B1B3-F4E2-4B9B-A64A-87F115FDB7C8}">
      <dgm:prSet phldrT="[Texto]"/>
      <dgm:spPr/>
      <dgm:t>
        <a:bodyPr/>
        <a:lstStyle/>
        <a:p>
          <a:r>
            <a:rPr lang="pt-BR" dirty="0"/>
            <a:t>Local</a:t>
          </a:r>
        </a:p>
      </dgm:t>
    </dgm:pt>
    <dgm:pt modelId="{FE9BCC69-F079-46F7-B58F-78F56E26B611}" type="parTrans" cxnId="{503484EB-851C-43A3-A938-DFD6D1ADC0CD}">
      <dgm:prSet/>
      <dgm:spPr/>
      <dgm:t>
        <a:bodyPr/>
        <a:lstStyle/>
        <a:p>
          <a:endParaRPr lang="pt-BR"/>
        </a:p>
      </dgm:t>
    </dgm:pt>
    <dgm:pt modelId="{312FD5C0-ACC1-417D-9C65-E981AE2C365C}" type="sibTrans" cxnId="{503484EB-851C-43A3-A938-DFD6D1ADC0CD}">
      <dgm:prSet/>
      <dgm:spPr/>
      <dgm:t>
        <a:bodyPr/>
        <a:lstStyle/>
        <a:p>
          <a:endParaRPr lang="pt-BR"/>
        </a:p>
      </dgm:t>
    </dgm:pt>
    <dgm:pt modelId="{1F206780-DFF5-4750-9D0A-444E9D5DF46F}">
      <dgm:prSet phldrT="[Texto]"/>
      <dgm:spPr/>
      <dgm:t>
        <a:bodyPr/>
        <a:lstStyle/>
        <a:p>
          <a:r>
            <a:rPr lang="pt-BR" dirty="0"/>
            <a:t>Método </a:t>
          </a:r>
          <a:r>
            <a:rPr lang="pt-BR" dirty="0" err="1"/>
            <a:t>método</a:t>
          </a:r>
          <a:r>
            <a:rPr lang="pt-BR" dirty="0"/>
            <a:t> </a:t>
          </a:r>
          <a:r>
            <a:rPr lang="pt-BR" dirty="0" err="1"/>
            <a:t>método</a:t>
          </a:r>
          <a:endParaRPr lang="pt-BR" dirty="0"/>
        </a:p>
      </dgm:t>
    </dgm:pt>
    <dgm:pt modelId="{D468A093-5C85-459D-9E6F-C029C901D37C}" type="parTrans" cxnId="{0B41BD0A-5171-4F1E-8A89-24F58B4F8A57}">
      <dgm:prSet/>
      <dgm:spPr/>
      <dgm:t>
        <a:bodyPr/>
        <a:lstStyle/>
        <a:p>
          <a:endParaRPr lang="pt-BR"/>
        </a:p>
      </dgm:t>
    </dgm:pt>
    <dgm:pt modelId="{DEE11DC8-AE70-4BD7-8B47-D4DA85F05878}" type="sibTrans" cxnId="{0B41BD0A-5171-4F1E-8A89-24F58B4F8A57}">
      <dgm:prSet/>
      <dgm:spPr/>
      <dgm:t>
        <a:bodyPr/>
        <a:lstStyle/>
        <a:p>
          <a:endParaRPr lang="pt-BR"/>
        </a:p>
      </dgm:t>
    </dgm:pt>
    <dgm:pt modelId="{313609FE-3D36-4BCD-9E84-8BA3FFDD6533}">
      <dgm:prSet phldrT="[Texto]"/>
      <dgm:spPr/>
      <dgm:t>
        <a:bodyPr/>
        <a:lstStyle/>
        <a:p>
          <a:r>
            <a:rPr lang="pt-BR" dirty="0"/>
            <a:t>Amostra</a:t>
          </a:r>
        </a:p>
      </dgm:t>
    </dgm:pt>
    <dgm:pt modelId="{36F87DD0-B187-4928-906B-2F6C7815FD3B}" type="parTrans" cxnId="{15CC3EAD-C257-470F-B309-A6E154755BA7}">
      <dgm:prSet/>
      <dgm:spPr/>
      <dgm:t>
        <a:bodyPr/>
        <a:lstStyle/>
        <a:p>
          <a:endParaRPr lang="pt-BR"/>
        </a:p>
      </dgm:t>
    </dgm:pt>
    <dgm:pt modelId="{C426090D-3578-4CDA-A27F-694F776D1D70}" type="sibTrans" cxnId="{15CC3EAD-C257-470F-B309-A6E154755BA7}">
      <dgm:prSet/>
      <dgm:spPr/>
      <dgm:t>
        <a:bodyPr/>
        <a:lstStyle/>
        <a:p>
          <a:endParaRPr lang="pt-BR"/>
        </a:p>
      </dgm:t>
    </dgm:pt>
    <dgm:pt modelId="{089B8416-E8F5-4C88-AFFC-232B7CA38341}">
      <dgm:prSet phldrT="[Texto]"/>
      <dgm:spPr/>
      <dgm:t>
        <a:bodyPr/>
        <a:lstStyle/>
        <a:p>
          <a:r>
            <a:rPr lang="pt-BR" dirty="0"/>
            <a:t>Método </a:t>
          </a:r>
          <a:r>
            <a:rPr lang="pt-BR" dirty="0" err="1"/>
            <a:t>método</a:t>
          </a:r>
          <a:r>
            <a:rPr lang="pt-BR" dirty="0"/>
            <a:t> </a:t>
          </a:r>
          <a:r>
            <a:rPr lang="pt-BR" dirty="0" err="1"/>
            <a:t>método</a:t>
          </a:r>
          <a:endParaRPr lang="pt-BR" dirty="0"/>
        </a:p>
      </dgm:t>
    </dgm:pt>
    <dgm:pt modelId="{41A0BA93-CF18-4184-A6F5-4F38501AC6B0}" type="parTrans" cxnId="{3B1A6341-6D27-4126-8D43-2A5231E4E53C}">
      <dgm:prSet/>
      <dgm:spPr/>
      <dgm:t>
        <a:bodyPr/>
        <a:lstStyle/>
        <a:p>
          <a:endParaRPr lang="pt-BR"/>
        </a:p>
      </dgm:t>
    </dgm:pt>
    <dgm:pt modelId="{8C2B13AD-A536-4807-93C7-0EF0F122B5B7}" type="sibTrans" cxnId="{3B1A6341-6D27-4126-8D43-2A5231E4E53C}">
      <dgm:prSet/>
      <dgm:spPr/>
      <dgm:t>
        <a:bodyPr/>
        <a:lstStyle/>
        <a:p>
          <a:endParaRPr lang="pt-BR"/>
        </a:p>
      </dgm:t>
    </dgm:pt>
    <dgm:pt modelId="{E2EC525C-6A21-41D6-B15D-190A58B0BF24}">
      <dgm:prSet phldrT="[Texto]"/>
      <dgm:spPr/>
      <dgm:t>
        <a:bodyPr/>
        <a:lstStyle/>
        <a:p>
          <a:r>
            <a:rPr lang="pt-BR" dirty="0"/>
            <a:t>Coleta</a:t>
          </a:r>
        </a:p>
      </dgm:t>
    </dgm:pt>
    <dgm:pt modelId="{B0EC8FDD-126D-462D-AB46-4D19B228FB00}" type="parTrans" cxnId="{9EBA98E0-A586-4F9E-983B-1DC75631BC17}">
      <dgm:prSet/>
      <dgm:spPr/>
      <dgm:t>
        <a:bodyPr/>
        <a:lstStyle/>
        <a:p>
          <a:endParaRPr lang="pt-BR"/>
        </a:p>
      </dgm:t>
    </dgm:pt>
    <dgm:pt modelId="{978C76FE-0485-43E2-AD35-5CEECE755D52}" type="sibTrans" cxnId="{9EBA98E0-A586-4F9E-983B-1DC75631BC17}">
      <dgm:prSet/>
      <dgm:spPr/>
      <dgm:t>
        <a:bodyPr/>
        <a:lstStyle/>
        <a:p>
          <a:endParaRPr lang="pt-BR"/>
        </a:p>
      </dgm:t>
    </dgm:pt>
    <dgm:pt modelId="{CF05B14D-EEC8-4FE5-BA9E-E741551E5574}">
      <dgm:prSet phldrT="[Texto]"/>
      <dgm:spPr/>
      <dgm:t>
        <a:bodyPr/>
        <a:lstStyle/>
        <a:p>
          <a:r>
            <a:rPr lang="pt-BR" dirty="0"/>
            <a:t>Método </a:t>
          </a:r>
          <a:r>
            <a:rPr lang="pt-BR" dirty="0" err="1"/>
            <a:t>método</a:t>
          </a:r>
          <a:r>
            <a:rPr lang="pt-BR" dirty="0"/>
            <a:t> </a:t>
          </a:r>
          <a:r>
            <a:rPr lang="pt-BR" dirty="0" err="1"/>
            <a:t>método</a:t>
          </a:r>
          <a:endParaRPr lang="pt-BR" dirty="0"/>
        </a:p>
      </dgm:t>
    </dgm:pt>
    <dgm:pt modelId="{66CEF1D3-B3E0-4679-9438-2CA667F7B812}" type="parTrans" cxnId="{D1319C29-CD07-4FC2-89B6-168CCE3DCE55}">
      <dgm:prSet/>
      <dgm:spPr/>
      <dgm:t>
        <a:bodyPr/>
        <a:lstStyle/>
        <a:p>
          <a:endParaRPr lang="pt-BR"/>
        </a:p>
      </dgm:t>
    </dgm:pt>
    <dgm:pt modelId="{F58C6BCC-8AFC-409B-9F16-439C7943CC78}" type="sibTrans" cxnId="{D1319C29-CD07-4FC2-89B6-168CCE3DCE55}">
      <dgm:prSet/>
      <dgm:spPr/>
      <dgm:t>
        <a:bodyPr/>
        <a:lstStyle/>
        <a:p>
          <a:endParaRPr lang="pt-BR"/>
        </a:p>
      </dgm:t>
    </dgm:pt>
    <dgm:pt modelId="{A23EC9EB-3277-4E35-A636-2849D5BD3DAB}" type="pres">
      <dgm:prSet presAssocID="{D26C0BC8-63B3-4394-997B-EAFF71201D1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C4928CC-9970-4C2A-B510-005948A314AA}" type="pres">
      <dgm:prSet presAssocID="{AFB7B1B3-F4E2-4B9B-A64A-87F115FDB7C8}" presName="composite" presStyleCnt="0"/>
      <dgm:spPr/>
    </dgm:pt>
    <dgm:pt modelId="{122EEB33-82B2-42A0-B78E-A2A1FF6175CE}" type="pres">
      <dgm:prSet presAssocID="{AFB7B1B3-F4E2-4B9B-A64A-87F115FDB7C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29F2A99-75D1-44A2-A03C-7C6A4B6563A0}" type="pres">
      <dgm:prSet presAssocID="{AFB7B1B3-F4E2-4B9B-A64A-87F115FDB7C8}" presName="parSh" presStyleLbl="node1" presStyleIdx="0" presStyleCnt="3"/>
      <dgm:spPr/>
      <dgm:t>
        <a:bodyPr/>
        <a:lstStyle/>
        <a:p>
          <a:endParaRPr lang="pt-BR"/>
        </a:p>
      </dgm:t>
    </dgm:pt>
    <dgm:pt modelId="{3F4A8998-E7E0-4B7C-94FF-0EA918E998D5}" type="pres">
      <dgm:prSet presAssocID="{AFB7B1B3-F4E2-4B9B-A64A-87F115FDB7C8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E998521-93EB-4998-8EF5-640865BEA0EE}" type="pres">
      <dgm:prSet presAssocID="{312FD5C0-ACC1-417D-9C65-E981AE2C365C}" presName="sibTrans" presStyleLbl="sibTrans2D1" presStyleIdx="0" presStyleCnt="2"/>
      <dgm:spPr/>
      <dgm:t>
        <a:bodyPr/>
        <a:lstStyle/>
        <a:p>
          <a:endParaRPr lang="pt-BR"/>
        </a:p>
      </dgm:t>
    </dgm:pt>
    <dgm:pt modelId="{B491B34C-E9DA-40EE-A1A5-7D0456270215}" type="pres">
      <dgm:prSet presAssocID="{312FD5C0-ACC1-417D-9C65-E981AE2C365C}" presName="connTx" presStyleLbl="sibTrans2D1" presStyleIdx="0" presStyleCnt="2"/>
      <dgm:spPr/>
      <dgm:t>
        <a:bodyPr/>
        <a:lstStyle/>
        <a:p>
          <a:endParaRPr lang="pt-BR"/>
        </a:p>
      </dgm:t>
    </dgm:pt>
    <dgm:pt modelId="{A177C2D1-06A9-46FB-AAA3-A6E0F9407D91}" type="pres">
      <dgm:prSet presAssocID="{313609FE-3D36-4BCD-9E84-8BA3FFDD6533}" presName="composite" presStyleCnt="0"/>
      <dgm:spPr/>
    </dgm:pt>
    <dgm:pt modelId="{CA5A3A6D-D75B-4E0B-B1DE-34CA166E5C09}" type="pres">
      <dgm:prSet presAssocID="{313609FE-3D36-4BCD-9E84-8BA3FFDD6533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51CCB9F-97FE-4480-91BC-594A283B3E65}" type="pres">
      <dgm:prSet presAssocID="{313609FE-3D36-4BCD-9E84-8BA3FFDD6533}" presName="parSh" presStyleLbl="node1" presStyleIdx="1" presStyleCnt="3"/>
      <dgm:spPr/>
      <dgm:t>
        <a:bodyPr/>
        <a:lstStyle/>
        <a:p>
          <a:endParaRPr lang="pt-BR"/>
        </a:p>
      </dgm:t>
    </dgm:pt>
    <dgm:pt modelId="{58F13E2B-F58F-4FA6-B30E-5C568B376E50}" type="pres">
      <dgm:prSet presAssocID="{313609FE-3D36-4BCD-9E84-8BA3FFDD6533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18377F8-CB94-417D-8B26-38C18EE4C52F}" type="pres">
      <dgm:prSet presAssocID="{C426090D-3578-4CDA-A27F-694F776D1D70}" presName="sibTrans" presStyleLbl="sibTrans2D1" presStyleIdx="1" presStyleCnt="2"/>
      <dgm:spPr/>
      <dgm:t>
        <a:bodyPr/>
        <a:lstStyle/>
        <a:p>
          <a:endParaRPr lang="pt-BR"/>
        </a:p>
      </dgm:t>
    </dgm:pt>
    <dgm:pt modelId="{2310832D-D06D-45D6-AE62-E549AD2158BF}" type="pres">
      <dgm:prSet presAssocID="{C426090D-3578-4CDA-A27F-694F776D1D70}" presName="connTx" presStyleLbl="sibTrans2D1" presStyleIdx="1" presStyleCnt="2"/>
      <dgm:spPr/>
      <dgm:t>
        <a:bodyPr/>
        <a:lstStyle/>
        <a:p>
          <a:endParaRPr lang="pt-BR"/>
        </a:p>
      </dgm:t>
    </dgm:pt>
    <dgm:pt modelId="{A13309E1-CA4A-4F7D-8A37-8AE96624A700}" type="pres">
      <dgm:prSet presAssocID="{E2EC525C-6A21-41D6-B15D-190A58B0BF24}" presName="composite" presStyleCnt="0"/>
      <dgm:spPr/>
    </dgm:pt>
    <dgm:pt modelId="{D131280E-E9E7-4F07-B4E0-57493B82C8A4}" type="pres">
      <dgm:prSet presAssocID="{E2EC525C-6A21-41D6-B15D-190A58B0BF24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46D52C7-59A9-4DE5-BEA9-77855CBBB289}" type="pres">
      <dgm:prSet presAssocID="{E2EC525C-6A21-41D6-B15D-190A58B0BF24}" presName="parSh" presStyleLbl="node1" presStyleIdx="2" presStyleCnt="3"/>
      <dgm:spPr/>
      <dgm:t>
        <a:bodyPr/>
        <a:lstStyle/>
        <a:p>
          <a:endParaRPr lang="pt-BR"/>
        </a:p>
      </dgm:t>
    </dgm:pt>
    <dgm:pt modelId="{5F8F9B8A-E7EE-4ED5-A46C-991A8E456188}" type="pres">
      <dgm:prSet presAssocID="{E2EC525C-6A21-41D6-B15D-190A58B0BF24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25EF151-39DF-4593-838A-FE94E529BD60}" type="presOf" srcId="{CF05B14D-EEC8-4FE5-BA9E-E741551E5574}" destId="{5F8F9B8A-E7EE-4ED5-A46C-991A8E456188}" srcOrd="0" destOrd="0" presId="urn:microsoft.com/office/officeart/2005/8/layout/process3"/>
    <dgm:cxn modelId="{9EBA98E0-A586-4F9E-983B-1DC75631BC17}" srcId="{D26C0BC8-63B3-4394-997B-EAFF71201D13}" destId="{E2EC525C-6A21-41D6-B15D-190A58B0BF24}" srcOrd="2" destOrd="0" parTransId="{B0EC8FDD-126D-462D-AB46-4D19B228FB00}" sibTransId="{978C76FE-0485-43E2-AD35-5CEECE755D52}"/>
    <dgm:cxn modelId="{617A1B02-EA63-4558-87B0-8130500F5D7C}" type="presOf" srcId="{312FD5C0-ACC1-417D-9C65-E981AE2C365C}" destId="{0E998521-93EB-4998-8EF5-640865BEA0EE}" srcOrd="0" destOrd="0" presId="urn:microsoft.com/office/officeart/2005/8/layout/process3"/>
    <dgm:cxn modelId="{A0270393-F905-4CEA-9C11-138118F14B42}" type="presOf" srcId="{E2EC525C-6A21-41D6-B15D-190A58B0BF24}" destId="{C46D52C7-59A9-4DE5-BEA9-77855CBBB289}" srcOrd="1" destOrd="0" presId="urn:microsoft.com/office/officeart/2005/8/layout/process3"/>
    <dgm:cxn modelId="{0A0F84F7-0D99-4B6C-BED7-D90051F9F945}" type="presOf" srcId="{E2EC525C-6A21-41D6-B15D-190A58B0BF24}" destId="{D131280E-E9E7-4F07-B4E0-57493B82C8A4}" srcOrd="0" destOrd="0" presId="urn:microsoft.com/office/officeart/2005/8/layout/process3"/>
    <dgm:cxn modelId="{31A2FFB0-DB04-46C5-886C-61EB555DEE60}" type="presOf" srcId="{1F206780-DFF5-4750-9D0A-444E9D5DF46F}" destId="{3F4A8998-E7E0-4B7C-94FF-0EA918E998D5}" srcOrd="0" destOrd="0" presId="urn:microsoft.com/office/officeart/2005/8/layout/process3"/>
    <dgm:cxn modelId="{15CC3EAD-C257-470F-B309-A6E154755BA7}" srcId="{D26C0BC8-63B3-4394-997B-EAFF71201D13}" destId="{313609FE-3D36-4BCD-9E84-8BA3FFDD6533}" srcOrd="1" destOrd="0" parTransId="{36F87DD0-B187-4928-906B-2F6C7815FD3B}" sibTransId="{C426090D-3578-4CDA-A27F-694F776D1D70}"/>
    <dgm:cxn modelId="{3536D0F7-E6C9-4F45-B429-ABD27329FCAD}" type="presOf" srcId="{089B8416-E8F5-4C88-AFFC-232B7CA38341}" destId="{58F13E2B-F58F-4FA6-B30E-5C568B376E50}" srcOrd="0" destOrd="0" presId="urn:microsoft.com/office/officeart/2005/8/layout/process3"/>
    <dgm:cxn modelId="{503484EB-851C-43A3-A938-DFD6D1ADC0CD}" srcId="{D26C0BC8-63B3-4394-997B-EAFF71201D13}" destId="{AFB7B1B3-F4E2-4B9B-A64A-87F115FDB7C8}" srcOrd="0" destOrd="0" parTransId="{FE9BCC69-F079-46F7-B58F-78F56E26B611}" sibTransId="{312FD5C0-ACC1-417D-9C65-E981AE2C365C}"/>
    <dgm:cxn modelId="{3B1A6341-6D27-4126-8D43-2A5231E4E53C}" srcId="{313609FE-3D36-4BCD-9E84-8BA3FFDD6533}" destId="{089B8416-E8F5-4C88-AFFC-232B7CA38341}" srcOrd="0" destOrd="0" parTransId="{41A0BA93-CF18-4184-A6F5-4F38501AC6B0}" sibTransId="{8C2B13AD-A536-4807-93C7-0EF0F122B5B7}"/>
    <dgm:cxn modelId="{D1319C29-CD07-4FC2-89B6-168CCE3DCE55}" srcId="{E2EC525C-6A21-41D6-B15D-190A58B0BF24}" destId="{CF05B14D-EEC8-4FE5-BA9E-E741551E5574}" srcOrd="0" destOrd="0" parTransId="{66CEF1D3-B3E0-4679-9438-2CA667F7B812}" sibTransId="{F58C6BCC-8AFC-409B-9F16-439C7943CC78}"/>
    <dgm:cxn modelId="{73F3A6FD-CB82-4CE4-92D1-E84C47FD1071}" type="presOf" srcId="{313609FE-3D36-4BCD-9E84-8BA3FFDD6533}" destId="{E51CCB9F-97FE-4480-91BC-594A283B3E65}" srcOrd="1" destOrd="0" presId="urn:microsoft.com/office/officeart/2005/8/layout/process3"/>
    <dgm:cxn modelId="{FCF5395C-7E1B-4326-8564-10B9EDD09105}" type="presOf" srcId="{AFB7B1B3-F4E2-4B9B-A64A-87F115FDB7C8}" destId="{C29F2A99-75D1-44A2-A03C-7C6A4B6563A0}" srcOrd="1" destOrd="0" presId="urn:microsoft.com/office/officeart/2005/8/layout/process3"/>
    <dgm:cxn modelId="{0B41BD0A-5171-4F1E-8A89-24F58B4F8A57}" srcId="{AFB7B1B3-F4E2-4B9B-A64A-87F115FDB7C8}" destId="{1F206780-DFF5-4750-9D0A-444E9D5DF46F}" srcOrd="0" destOrd="0" parTransId="{D468A093-5C85-459D-9E6F-C029C901D37C}" sibTransId="{DEE11DC8-AE70-4BD7-8B47-D4DA85F05878}"/>
    <dgm:cxn modelId="{2F577314-6D3A-4670-8DBF-4C565DE3545E}" type="presOf" srcId="{AFB7B1B3-F4E2-4B9B-A64A-87F115FDB7C8}" destId="{122EEB33-82B2-42A0-B78E-A2A1FF6175CE}" srcOrd="0" destOrd="0" presId="urn:microsoft.com/office/officeart/2005/8/layout/process3"/>
    <dgm:cxn modelId="{7710BCD6-7A19-46D6-93C9-509A189E3BE0}" type="presOf" srcId="{313609FE-3D36-4BCD-9E84-8BA3FFDD6533}" destId="{CA5A3A6D-D75B-4E0B-B1DE-34CA166E5C09}" srcOrd="0" destOrd="0" presId="urn:microsoft.com/office/officeart/2005/8/layout/process3"/>
    <dgm:cxn modelId="{E7267CD0-C541-45A7-A9DC-56AF767E38CC}" type="presOf" srcId="{312FD5C0-ACC1-417D-9C65-E981AE2C365C}" destId="{B491B34C-E9DA-40EE-A1A5-7D0456270215}" srcOrd="1" destOrd="0" presId="urn:microsoft.com/office/officeart/2005/8/layout/process3"/>
    <dgm:cxn modelId="{AA95D7EE-7BE2-4CE3-BC4F-84FB30BE8BF4}" type="presOf" srcId="{C426090D-3578-4CDA-A27F-694F776D1D70}" destId="{2310832D-D06D-45D6-AE62-E549AD2158BF}" srcOrd="1" destOrd="0" presId="urn:microsoft.com/office/officeart/2005/8/layout/process3"/>
    <dgm:cxn modelId="{903B234B-81A3-4D30-AF4E-40476DEC6051}" type="presOf" srcId="{D26C0BC8-63B3-4394-997B-EAFF71201D13}" destId="{A23EC9EB-3277-4E35-A636-2849D5BD3DAB}" srcOrd="0" destOrd="0" presId="urn:microsoft.com/office/officeart/2005/8/layout/process3"/>
    <dgm:cxn modelId="{A68418F2-6739-4316-9510-D2158E3012B5}" type="presOf" srcId="{C426090D-3578-4CDA-A27F-694F776D1D70}" destId="{618377F8-CB94-417D-8B26-38C18EE4C52F}" srcOrd="0" destOrd="0" presId="urn:microsoft.com/office/officeart/2005/8/layout/process3"/>
    <dgm:cxn modelId="{9C7A97F1-B6D7-437A-A844-BF8AB9E622D2}" type="presParOf" srcId="{A23EC9EB-3277-4E35-A636-2849D5BD3DAB}" destId="{6C4928CC-9970-4C2A-B510-005948A314AA}" srcOrd="0" destOrd="0" presId="urn:microsoft.com/office/officeart/2005/8/layout/process3"/>
    <dgm:cxn modelId="{75E5A292-EF87-4FEF-A69A-10CD413C4F76}" type="presParOf" srcId="{6C4928CC-9970-4C2A-B510-005948A314AA}" destId="{122EEB33-82B2-42A0-B78E-A2A1FF6175CE}" srcOrd="0" destOrd="0" presId="urn:microsoft.com/office/officeart/2005/8/layout/process3"/>
    <dgm:cxn modelId="{995E43D6-5256-47EC-9409-108A4E0521C1}" type="presParOf" srcId="{6C4928CC-9970-4C2A-B510-005948A314AA}" destId="{C29F2A99-75D1-44A2-A03C-7C6A4B6563A0}" srcOrd="1" destOrd="0" presId="urn:microsoft.com/office/officeart/2005/8/layout/process3"/>
    <dgm:cxn modelId="{2B5E91E4-ADF0-46AC-99DE-1B0F8F2B4531}" type="presParOf" srcId="{6C4928CC-9970-4C2A-B510-005948A314AA}" destId="{3F4A8998-E7E0-4B7C-94FF-0EA918E998D5}" srcOrd="2" destOrd="0" presId="urn:microsoft.com/office/officeart/2005/8/layout/process3"/>
    <dgm:cxn modelId="{23157EAB-66F0-4903-9F74-FA3E3E9A7A63}" type="presParOf" srcId="{A23EC9EB-3277-4E35-A636-2849D5BD3DAB}" destId="{0E998521-93EB-4998-8EF5-640865BEA0EE}" srcOrd="1" destOrd="0" presId="urn:microsoft.com/office/officeart/2005/8/layout/process3"/>
    <dgm:cxn modelId="{C8D71399-45E3-46D0-9BB4-E553115E8E3F}" type="presParOf" srcId="{0E998521-93EB-4998-8EF5-640865BEA0EE}" destId="{B491B34C-E9DA-40EE-A1A5-7D0456270215}" srcOrd="0" destOrd="0" presId="urn:microsoft.com/office/officeart/2005/8/layout/process3"/>
    <dgm:cxn modelId="{8CCC0885-E38D-4440-92C1-107F5436B6C4}" type="presParOf" srcId="{A23EC9EB-3277-4E35-A636-2849D5BD3DAB}" destId="{A177C2D1-06A9-46FB-AAA3-A6E0F9407D91}" srcOrd="2" destOrd="0" presId="urn:microsoft.com/office/officeart/2005/8/layout/process3"/>
    <dgm:cxn modelId="{263D8D1B-6A70-4040-AAC6-D1C1ACB00F3E}" type="presParOf" srcId="{A177C2D1-06A9-46FB-AAA3-A6E0F9407D91}" destId="{CA5A3A6D-D75B-4E0B-B1DE-34CA166E5C09}" srcOrd="0" destOrd="0" presId="urn:microsoft.com/office/officeart/2005/8/layout/process3"/>
    <dgm:cxn modelId="{C66F2514-200E-4E0A-9478-048E225F89D7}" type="presParOf" srcId="{A177C2D1-06A9-46FB-AAA3-A6E0F9407D91}" destId="{E51CCB9F-97FE-4480-91BC-594A283B3E65}" srcOrd="1" destOrd="0" presId="urn:microsoft.com/office/officeart/2005/8/layout/process3"/>
    <dgm:cxn modelId="{2E465A23-8B40-4CB0-BA37-B79DF70F91E4}" type="presParOf" srcId="{A177C2D1-06A9-46FB-AAA3-A6E0F9407D91}" destId="{58F13E2B-F58F-4FA6-B30E-5C568B376E50}" srcOrd="2" destOrd="0" presId="urn:microsoft.com/office/officeart/2005/8/layout/process3"/>
    <dgm:cxn modelId="{5DE864FA-6850-4681-88C7-7728D15775D5}" type="presParOf" srcId="{A23EC9EB-3277-4E35-A636-2849D5BD3DAB}" destId="{618377F8-CB94-417D-8B26-38C18EE4C52F}" srcOrd="3" destOrd="0" presId="urn:microsoft.com/office/officeart/2005/8/layout/process3"/>
    <dgm:cxn modelId="{6520AE50-E38E-40A8-86BF-0BA93C71C068}" type="presParOf" srcId="{618377F8-CB94-417D-8B26-38C18EE4C52F}" destId="{2310832D-D06D-45D6-AE62-E549AD2158BF}" srcOrd="0" destOrd="0" presId="urn:microsoft.com/office/officeart/2005/8/layout/process3"/>
    <dgm:cxn modelId="{8AA1AC6F-547D-4542-8BE1-6E1630C53802}" type="presParOf" srcId="{A23EC9EB-3277-4E35-A636-2849D5BD3DAB}" destId="{A13309E1-CA4A-4F7D-8A37-8AE96624A700}" srcOrd="4" destOrd="0" presId="urn:microsoft.com/office/officeart/2005/8/layout/process3"/>
    <dgm:cxn modelId="{866D14EC-A886-4BA5-856B-4D538BA65A29}" type="presParOf" srcId="{A13309E1-CA4A-4F7D-8A37-8AE96624A700}" destId="{D131280E-E9E7-4F07-B4E0-57493B82C8A4}" srcOrd="0" destOrd="0" presId="urn:microsoft.com/office/officeart/2005/8/layout/process3"/>
    <dgm:cxn modelId="{75F02143-2FE4-4587-936C-5F5121AE6F24}" type="presParOf" srcId="{A13309E1-CA4A-4F7D-8A37-8AE96624A700}" destId="{C46D52C7-59A9-4DE5-BEA9-77855CBBB289}" srcOrd="1" destOrd="0" presId="urn:microsoft.com/office/officeart/2005/8/layout/process3"/>
    <dgm:cxn modelId="{123C0772-2943-49B1-9F9E-D98EF4145604}" type="presParOf" srcId="{A13309E1-CA4A-4F7D-8A37-8AE96624A700}" destId="{5F8F9B8A-E7EE-4ED5-A46C-991A8E45618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9F2A99-75D1-44A2-A03C-7C6A4B6563A0}">
      <dsp:nvSpPr>
        <dsp:cNvPr id="0" name=""/>
        <dsp:cNvSpPr/>
      </dsp:nvSpPr>
      <dsp:spPr>
        <a:xfrm>
          <a:off x="2039" y="116384"/>
          <a:ext cx="927398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/>
            <a:t>Local</a:t>
          </a:r>
        </a:p>
      </dsp:txBody>
      <dsp:txXfrm>
        <a:off x="2039" y="116384"/>
        <a:ext cx="927398" cy="370959"/>
      </dsp:txXfrm>
    </dsp:sp>
    <dsp:sp modelId="{3F4A8998-E7E0-4B7C-94FF-0EA918E998D5}">
      <dsp:nvSpPr>
        <dsp:cNvPr id="0" name=""/>
        <dsp:cNvSpPr/>
      </dsp:nvSpPr>
      <dsp:spPr>
        <a:xfrm>
          <a:off x="191988" y="487344"/>
          <a:ext cx="927398" cy="795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kern="1200" dirty="0"/>
            <a:t>Método </a:t>
          </a:r>
          <a:r>
            <a:rPr lang="pt-BR" sz="1300" kern="1200" dirty="0" err="1"/>
            <a:t>método</a:t>
          </a:r>
          <a:r>
            <a:rPr lang="pt-BR" sz="1300" kern="1200" dirty="0"/>
            <a:t> </a:t>
          </a:r>
          <a:r>
            <a:rPr lang="pt-BR" sz="1300" kern="1200" dirty="0" err="1"/>
            <a:t>método</a:t>
          </a:r>
          <a:endParaRPr lang="pt-BR" sz="1300" kern="1200" dirty="0"/>
        </a:p>
      </dsp:txBody>
      <dsp:txXfrm>
        <a:off x="215290" y="510646"/>
        <a:ext cx="880794" cy="748996"/>
      </dsp:txXfrm>
    </dsp:sp>
    <dsp:sp modelId="{0E998521-93EB-4998-8EF5-640865BEA0EE}">
      <dsp:nvSpPr>
        <dsp:cNvPr id="0" name=""/>
        <dsp:cNvSpPr/>
      </dsp:nvSpPr>
      <dsp:spPr>
        <a:xfrm>
          <a:off x="1070028" y="186416"/>
          <a:ext cx="298051" cy="2308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/>
        </a:p>
      </dsp:txBody>
      <dsp:txXfrm>
        <a:off x="1070028" y="232595"/>
        <a:ext cx="228783" cy="138537"/>
      </dsp:txXfrm>
    </dsp:sp>
    <dsp:sp modelId="{E51CCB9F-97FE-4480-91BC-594A283B3E65}">
      <dsp:nvSpPr>
        <dsp:cNvPr id="0" name=""/>
        <dsp:cNvSpPr/>
      </dsp:nvSpPr>
      <dsp:spPr>
        <a:xfrm>
          <a:off x="1491799" y="116384"/>
          <a:ext cx="927398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/>
            <a:t>Amostra</a:t>
          </a:r>
        </a:p>
      </dsp:txBody>
      <dsp:txXfrm>
        <a:off x="1491799" y="116384"/>
        <a:ext cx="927398" cy="370959"/>
      </dsp:txXfrm>
    </dsp:sp>
    <dsp:sp modelId="{58F13E2B-F58F-4FA6-B30E-5C568B376E50}">
      <dsp:nvSpPr>
        <dsp:cNvPr id="0" name=""/>
        <dsp:cNvSpPr/>
      </dsp:nvSpPr>
      <dsp:spPr>
        <a:xfrm>
          <a:off x="1681748" y="487344"/>
          <a:ext cx="927398" cy="795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kern="1200" dirty="0"/>
            <a:t>Método </a:t>
          </a:r>
          <a:r>
            <a:rPr lang="pt-BR" sz="1300" kern="1200" dirty="0" err="1"/>
            <a:t>método</a:t>
          </a:r>
          <a:r>
            <a:rPr lang="pt-BR" sz="1300" kern="1200" dirty="0"/>
            <a:t> </a:t>
          </a:r>
          <a:r>
            <a:rPr lang="pt-BR" sz="1300" kern="1200" dirty="0" err="1"/>
            <a:t>método</a:t>
          </a:r>
          <a:endParaRPr lang="pt-BR" sz="1300" kern="1200" dirty="0"/>
        </a:p>
      </dsp:txBody>
      <dsp:txXfrm>
        <a:off x="1705050" y="510646"/>
        <a:ext cx="880794" cy="748996"/>
      </dsp:txXfrm>
    </dsp:sp>
    <dsp:sp modelId="{618377F8-CB94-417D-8B26-38C18EE4C52F}">
      <dsp:nvSpPr>
        <dsp:cNvPr id="0" name=""/>
        <dsp:cNvSpPr/>
      </dsp:nvSpPr>
      <dsp:spPr>
        <a:xfrm>
          <a:off x="2559787" y="186416"/>
          <a:ext cx="298051" cy="2308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/>
        </a:p>
      </dsp:txBody>
      <dsp:txXfrm>
        <a:off x="2559787" y="232595"/>
        <a:ext cx="228783" cy="138537"/>
      </dsp:txXfrm>
    </dsp:sp>
    <dsp:sp modelId="{C46D52C7-59A9-4DE5-BEA9-77855CBBB289}">
      <dsp:nvSpPr>
        <dsp:cNvPr id="0" name=""/>
        <dsp:cNvSpPr/>
      </dsp:nvSpPr>
      <dsp:spPr>
        <a:xfrm>
          <a:off x="2981558" y="116384"/>
          <a:ext cx="927398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/>
            <a:t>Coleta</a:t>
          </a:r>
        </a:p>
      </dsp:txBody>
      <dsp:txXfrm>
        <a:off x="2981558" y="116384"/>
        <a:ext cx="927398" cy="370959"/>
      </dsp:txXfrm>
    </dsp:sp>
    <dsp:sp modelId="{5F8F9B8A-E7EE-4ED5-A46C-991A8E456188}">
      <dsp:nvSpPr>
        <dsp:cNvPr id="0" name=""/>
        <dsp:cNvSpPr/>
      </dsp:nvSpPr>
      <dsp:spPr>
        <a:xfrm>
          <a:off x="3171507" y="487344"/>
          <a:ext cx="927398" cy="795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kern="1200" dirty="0"/>
            <a:t>Método </a:t>
          </a:r>
          <a:r>
            <a:rPr lang="pt-BR" sz="1300" kern="1200" dirty="0" err="1"/>
            <a:t>método</a:t>
          </a:r>
          <a:r>
            <a:rPr lang="pt-BR" sz="1300" kern="1200" dirty="0"/>
            <a:t> </a:t>
          </a:r>
          <a:r>
            <a:rPr lang="pt-BR" sz="1300" kern="1200" dirty="0" err="1"/>
            <a:t>método</a:t>
          </a:r>
          <a:endParaRPr lang="pt-BR" sz="1300" kern="1200" dirty="0"/>
        </a:p>
      </dsp:txBody>
      <dsp:txXfrm>
        <a:off x="3194809" y="510646"/>
        <a:ext cx="880794" cy="748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74D453-4349-8905-3A9E-1E2023BB4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F193B6C4-B16A-D035-D90D-F1674B5B43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2" indent="0" algn="ctr">
              <a:buNone/>
              <a:defRPr sz="2000"/>
            </a:lvl2pPr>
            <a:lvl3pPr marL="914423" indent="0" algn="ctr">
              <a:buNone/>
              <a:defRPr sz="1800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8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2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561B7E20-5AC1-716C-2B8E-8CCDBE513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27B4-CE14-4AD2-8A39-B92D576B1156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655765B2-A0D2-402C-C5F4-0C19B9DB9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E03131D4-8AE7-D7AF-59D5-64FFC9A5F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F23B-BEAF-4403-A746-19116CAC36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456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8E81578-B7CA-BDA1-6686-DE69149C8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8D972934-1F5D-AA3E-9250-DF29186953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991470E1-46F6-6609-9BED-5A493A489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27B4-CE14-4AD2-8A39-B92D576B1156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B14D3569-875A-3DE2-A58F-82D81B792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4A7908CD-DD04-C822-C628-B23C8A537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F23B-BEAF-4403-A746-19116CAC36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8870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F030EDBD-23BF-A2AD-735E-BB027A2F42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9BB0C034-1596-3A9B-D0F1-420431487C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5464C33C-7B28-0390-568C-8C0136B98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27B4-CE14-4AD2-8A39-B92D576B1156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6749FB13-0D24-F5D8-D814-1BFC63842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1AE6D207-B0AF-5033-1929-51E2208DC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F23B-BEAF-4403-A746-19116CAC36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4163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734EF95-B4A5-0899-F876-6A9F19C7E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60F196F3-6E23-3D8E-4A69-C9AB3578C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1FD9C00-A54F-7554-C896-7FCDCE98B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27B4-CE14-4AD2-8A39-B92D576B1156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BC753A1D-EC11-75CF-0B11-429A8E34C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BFEF535-3195-0DE6-6D52-9F0323B4F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F23B-BEAF-4403-A746-19116CAC36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9276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DF9852A-AF53-CF46-33A1-633223750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11108D5F-F3C4-76F2-3C5B-9E71D6AC4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8AF167FF-B613-DD6B-692C-4242AA594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27B4-CE14-4AD2-8A39-B92D576B1156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10C4778B-FB9C-689B-05FD-F6136F2BB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E84C34F7-AB93-C86D-3DA7-EF839C4BA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F23B-BEAF-4403-A746-19116CAC36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2178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6303D7C-64C5-BFA0-D10B-3403F97D9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0F54834-72DA-C4B5-338A-960110DA17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BF0DABB2-88A6-4817-C21D-9D2032CB2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D379F9E6-1D5E-DB49-4670-B36F93089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27B4-CE14-4AD2-8A39-B92D576B1156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0CF7753C-D771-37F2-5DA7-9CD18BDD3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CF9CC1BC-34DA-009F-A5C8-BB3115E79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F23B-BEAF-4403-A746-19116CAC36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652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7903C9B-9832-A695-A66B-1FF063D42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DD8AB5B5-62E6-79BE-49D9-3AF10E71D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2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CC068815-FECF-7C84-3194-E3F102CC1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07EC14B3-45F8-1F9C-49ED-9463FD60AF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2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39B35B47-D5AF-D266-7623-EA4F1386E3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D88F2297-7176-9C27-2B4F-C0B99E91E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27B4-CE14-4AD2-8A39-B92D576B1156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F64CA268-EEB9-04BD-068A-5183ADD8A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E94C32EA-C54B-36AA-F37E-B075E1FA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F23B-BEAF-4403-A746-19116CAC36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876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849EA52-121E-1DBA-A0B0-6188EA8E6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98E80408-3815-E16E-388D-288CCCE52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27B4-CE14-4AD2-8A39-B92D576B1156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910A6E31-E006-BBE9-C5CF-D27A4A7D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257DC119-0F4E-A042-E462-9C363657A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F23B-BEAF-4403-A746-19116CAC36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751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4DFC030E-CE78-F6BC-11C4-03C06407C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27B4-CE14-4AD2-8A39-B92D576B1156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D5BD10C5-2B3A-4B11-3798-8CD4C4CB2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B4EA2A00-DA15-934F-8250-0F51B4352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F23B-BEAF-4403-A746-19116CAC36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153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DF56389-67C4-9439-C533-F33DCB62B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C637A246-E792-8173-0727-201BD045F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0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04E615E4-FC7F-A2F5-D07B-089993BC5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2" indent="0">
              <a:buNone/>
              <a:defRPr sz="1400"/>
            </a:lvl2pPr>
            <a:lvl3pPr marL="914423" indent="0">
              <a:buNone/>
              <a:defRPr sz="1200"/>
            </a:lvl3pPr>
            <a:lvl4pPr marL="1371634" indent="0">
              <a:buNone/>
              <a:defRPr sz="1000"/>
            </a:lvl4pPr>
            <a:lvl5pPr marL="1828846" indent="0">
              <a:buNone/>
              <a:defRPr sz="1000"/>
            </a:lvl5pPr>
            <a:lvl6pPr marL="2286057" indent="0">
              <a:buNone/>
              <a:defRPr sz="1000"/>
            </a:lvl6pPr>
            <a:lvl7pPr marL="2743268" indent="0">
              <a:buNone/>
              <a:defRPr sz="1000"/>
            </a:lvl7pPr>
            <a:lvl8pPr marL="3200480" indent="0">
              <a:buNone/>
              <a:defRPr sz="1000"/>
            </a:lvl8pPr>
            <a:lvl9pPr marL="3657692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437CB60F-B43D-9256-C0A2-74D4E52F1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27B4-CE14-4AD2-8A39-B92D576B1156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678E37DD-9D0F-9575-EC8E-81FE4AA72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87A92283-49D6-FEE6-A722-825FB77A8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F23B-BEAF-4403-A746-19116CAC36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376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C079EF2-B0E8-DA5A-1874-E0BCCA397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51720CDF-741D-36F2-46DF-6A43C426C3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0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8" indent="0">
              <a:buNone/>
              <a:defRPr sz="2000"/>
            </a:lvl7pPr>
            <a:lvl8pPr marL="3200480" indent="0">
              <a:buNone/>
              <a:defRPr sz="2000"/>
            </a:lvl8pPr>
            <a:lvl9pPr marL="3657692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2CD5463C-F4AC-83B2-B069-31005E0C5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2" indent="0">
              <a:buNone/>
              <a:defRPr sz="1400"/>
            </a:lvl2pPr>
            <a:lvl3pPr marL="914423" indent="0">
              <a:buNone/>
              <a:defRPr sz="1200"/>
            </a:lvl3pPr>
            <a:lvl4pPr marL="1371634" indent="0">
              <a:buNone/>
              <a:defRPr sz="1000"/>
            </a:lvl4pPr>
            <a:lvl5pPr marL="1828846" indent="0">
              <a:buNone/>
              <a:defRPr sz="1000"/>
            </a:lvl5pPr>
            <a:lvl6pPr marL="2286057" indent="0">
              <a:buNone/>
              <a:defRPr sz="1000"/>
            </a:lvl6pPr>
            <a:lvl7pPr marL="2743268" indent="0">
              <a:buNone/>
              <a:defRPr sz="1000"/>
            </a:lvl7pPr>
            <a:lvl8pPr marL="3200480" indent="0">
              <a:buNone/>
              <a:defRPr sz="1000"/>
            </a:lvl8pPr>
            <a:lvl9pPr marL="3657692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B6E3570D-A35C-0205-6B8C-3BA203C29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27B4-CE14-4AD2-8A39-B92D576B1156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AF61A2E3-DA14-AAD7-DC14-47CE692DE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5F0408E9-C57C-1823-BAEB-B66F8D8F5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F23B-BEAF-4403-A746-19116CAC36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1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00D7D0CA-7074-5DFA-B451-E4003B635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4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9C5AA99C-FCC1-AAE6-A2A4-DA091C153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4912A7C8-FEA6-8524-796F-9F7E1F9229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427B4-CE14-4AD2-8A39-B92D576B1156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F10D08A1-46F5-48E2-147C-DF4CBB4399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4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BBAA76B3-7F9A-172E-6966-8D83C4FB5A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7F23B-BEAF-4403-A746-19116CAC36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605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4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74D966D-E2F2-B812-3156-1BF7B6930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982" y="429636"/>
            <a:ext cx="11490036" cy="477837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Título </a:t>
            </a:r>
            <a:r>
              <a:rPr 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2B9B4C1F-DFB5-5B85-5A1E-495FA4F89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036" y="907473"/>
            <a:ext cx="11526982" cy="369590"/>
          </a:xfrm>
        </p:spPr>
        <p:txBody>
          <a:bodyPr>
            <a:normAutofit/>
          </a:bodyPr>
          <a:lstStyle/>
          <a:p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Nome e Sobrenome¹*, Nome e Sobrenome², Nome e Sobrenome³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="" xmlns:a16="http://schemas.microsoft.com/office/drawing/2014/main" id="{38670163-75CD-0AA6-3FCA-1A0071860731}"/>
              </a:ext>
            </a:extLst>
          </p:cNvPr>
          <p:cNvSpPr txBox="1">
            <a:spLocks/>
          </p:cNvSpPr>
          <p:nvPr/>
        </p:nvSpPr>
        <p:spPr>
          <a:xfrm>
            <a:off x="64655" y="1237678"/>
            <a:ext cx="12044218" cy="715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149" marR="26035" indent="-54611">
              <a:lnSpc>
                <a:spcPct val="110000"/>
              </a:lnSpc>
              <a:spcBef>
                <a:spcPts val="510"/>
              </a:spcBef>
            </a:pPr>
            <a:r>
              <a:rPr lang="pt-PT" sz="1000" spc="-5" baseline="30000" dirty="0">
                <a:latin typeface="Arial MT"/>
                <a:ea typeface="Arial MT"/>
                <a:cs typeface="Arial MT"/>
              </a:rPr>
              <a:t>(1)</a:t>
            </a:r>
            <a:r>
              <a:rPr lang="pt-PT" sz="1000" spc="-5" dirty="0">
                <a:latin typeface="Arial MT"/>
                <a:ea typeface="Arial MT"/>
                <a:cs typeface="Arial MT"/>
              </a:rPr>
              <a:t> </a:t>
            </a:r>
            <a:r>
              <a:rPr lang="pt-PT" sz="1000" spc="-5" dirty="0">
                <a:solidFill>
                  <a:srgbClr val="000000"/>
                </a:solidFill>
                <a:latin typeface="Arial MT"/>
                <a:ea typeface="Arial MT"/>
                <a:cs typeface="Arial MT"/>
              </a:rPr>
              <a:t>PIVIC/PIVITI</a:t>
            </a:r>
            <a:r>
              <a:rPr lang="pt-PT" sz="1000" dirty="0">
                <a:solidFill>
                  <a:srgbClr val="000000"/>
                </a:solidFill>
                <a:latin typeface="Arial MT"/>
                <a:ea typeface="Arial MT"/>
                <a:cs typeface="Arial MT"/>
              </a:rPr>
              <a:t> (</a:t>
            </a:r>
            <a:r>
              <a:rPr lang="pt-PT" sz="1000" dirty="0">
                <a:solidFill>
                  <a:srgbClr val="FF0000"/>
                </a:solidFill>
                <a:latin typeface="Arial MT"/>
                <a:ea typeface="Arial MT"/>
                <a:cs typeface="Arial MT"/>
              </a:rPr>
              <a:t>deixe</a:t>
            </a:r>
            <a:r>
              <a:rPr lang="pt-PT" sz="1000" spc="5" dirty="0">
                <a:solidFill>
                  <a:srgbClr val="FF0000"/>
                </a:solidFill>
                <a:latin typeface="Arial MT"/>
                <a:ea typeface="Arial MT"/>
                <a:cs typeface="Arial MT"/>
              </a:rPr>
              <a:t> </a:t>
            </a:r>
            <a:r>
              <a:rPr lang="pt-PT" sz="1000" dirty="0">
                <a:solidFill>
                  <a:srgbClr val="FF0000"/>
                </a:solidFill>
                <a:latin typeface="Arial MT"/>
                <a:ea typeface="Arial MT"/>
                <a:cs typeface="Arial MT"/>
              </a:rPr>
              <a:t>a sigla que corresponde ao seu e apague </a:t>
            </a:r>
            <a:r>
              <a:rPr lang="pt-PT" sz="1000" spc="-265" dirty="0">
                <a:solidFill>
                  <a:srgbClr val="FF0000"/>
                </a:solidFill>
                <a:latin typeface="Arial MT"/>
                <a:ea typeface="Arial MT"/>
                <a:cs typeface="Arial MT"/>
              </a:rPr>
              <a:t> </a:t>
            </a:r>
            <a:r>
              <a:rPr lang="pt-PT" sz="1000" dirty="0">
                <a:solidFill>
                  <a:srgbClr val="FF0000"/>
                </a:solidFill>
                <a:latin typeface="Arial MT"/>
                <a:ea typeface="Arial MT"/>
                <a:cs typeface="Arial MT"/>
              </a:rPr>
              <a:t>as demais siglas, antes de enviar</a:t>
            </a:r>
            <a:r>
              <a:rPr lang="pt-PT" sz="1000" dirty="0">
                <a:solidFill>
                  <a:srgbClr val="000000"/>
                </a:solidFill>
                <a:latin typeface="Arial MT"/>
                <a:ea typeface="Arial MT"/>
                <a:cs typeface="Arial MT"/>
              </a:rPr>
              <a:t>)</a:t>
            </a:r>
            <a:r>
              <a:rPr lang="pt-PT" sz="1000" dirty="0">
                <a:latin typeface="Arial MT"/>
                <a:ea typeface="Arial MT"/>
                <a:cs typeface="Arial MT"/>
              </a:rPr>
              <a:t>,</a:t>
            </a:r>
            <a:r>
              <a:rPr lang="pt-PT" sz="1000" spc="-5" dirty="0">
                <a:latin typeface="Arial MT"/>
                <a:ea typeface="Arial MT"/>
                <a:cs typeface="Arial MT"/>
              </a:rPr>
              <a:t> </a:t>
            </a:r>
            <a:r>
              <a:rPr lang="pt-PT" sz="1000" dirty="0">
                <a:latin typeface="Arial MT"/>
                <a:ea typeface="Arial MT"/>
                <a:cs typeface="Arial MT"/>
              </a:rPr>
              <a:t>Nome</a:t>
            </a:r>
            <a:r>
              <a:rPr lang="pt-PT" sz="1000" spc="-10" dirty="0">
                <a:latin typeface="Arial MT"/>
                <a:ea typeface="Arial MT"/>
                <a:cs typeface="Arial MT"/>
              </a:rPr>
              <a:t> </a:t>
            </a:r>
            <a:r>
              <a:rPr lang="pt-PT" sz="1000" dirty="0">
                <a:latin typeface="Arial MT"/>
                <a:ea typeface="Arial MT"/>
                <a:cs typeface="Arial MT"/>
              </a:rPr>
              <a:t>de</a:t>
            </a:r>
            <a:r>
              <a:rPr lang="pt-PT" sz="1000" spc="-5" dirty="0">
                <a:latin typeface="Arial MT"/>
                <a:ea typeface="Arial MT"/>
                <a:cs typeface="Arial MT"/>
              </a:rPr>
              <a:t> </a:t>
            </a:r>
            <a:r>
              <a:rPr lang="pt-PT" sz="1000" dirty="0">
                <a:latin typeface="Arial MT"/>
                <a:ea typeface="Arial MT"/>
                <a:cs typeface="Arial MT"/>
              </a:rPr>
              <a:t>seu</a:t>
            </a:r>
            <a:r>
              <a:rPr lang="pt-PT" sz="1000" spc="-5" dirty="0">
                <a:latin typeface="Arial MT"/>
                <a:ea typeface="Arial MT"/>
                <a:cs typeface="Arial MT"/>
              </a:rPr>
              <a:t> </a:t>
            </a:r>
            <a:r>
              <a:rPr lang="pt-PT" sz="1000" dirty="0">
                <a:latin typeface="Arial MT"/>
                <a:ea typeface="Arial MT"/>
                <a:cs typeface="Arial MT"/>
              </a:rPr>
              <a:t>Curso</a:t>
            </a:r>
            <a:r>
              <a:rPr lang="pt-PT" sz="1000" spc="-5" dirty="0">
                <a:latin typeface="Arial MT"/>
                <a:ea typeface="Arial MT"/>
                <a:cs typeface="Arial MT"/>
              </a:rPr>
              <a:t> </a:t>
            </a:r>
            <a:r>
              <a:rPr lang="pt-PT" sz="1000" dirty="0">
                <a:latin typeface="Arial MT"/>
                <a:ea typeface="Arial MT"/>
                <a:cs typeface="Arial MT"/>
              </a:rPr>
              <a:t>de</a:t>
            </a:r>
            <a:r>
              <a:rPr lang="pt-PT" sz="1000" spc="-5" dirty="0">
                <a:latin typeface="Arial MT"/>
                <a:ea typeface="Arial MT"/>
                <a:cs typeface="Arial MT"/>
              </a:rPr>
              <a:t> </a:t>
            </a:r>
            <a:r>
              <a:rPr lang="pt-PT" sz="1000" dirty="0">
                <a:latin typeface="Arial MT"/>
                <a:ea typeface="Arial MT"/>
                <a:cs typeface="Arial MT"/>
              </a:rPr>
              <a:t>Graduação,</a:t>
            </a:r>
            <a:r>
              <a:rPr lang="pt-PT" sz="1000" spc="-5" dirty="0">
                <a:latin typeface="Arial MT"/>
                <a:ea typeface="Arial MT"/>
                <a:cs typeface="Arial MT"/>
              </a:rPr>
              <a:t> </a:t>
            </a:r>
            <a:r>
              <a:rPr lang="pt-PT" sz="1000" dirty="0">
                <a:latin typeface="Arial MT"/>
                <a:ea typeface="Arial MT"/>
                <a:cs typeface="Arial MT"/>
              </a:rPr>
              <a:t>Nome</a:t>
            </a:r>
            <a:r>
              <a:rPr lang="pt-PT" sz="1000" spc="-10" dirty="0">
                <a:latin typeface="Arial MT"/>
                <a:ea typeface="Arial MT"/>
                <a:cs typeface="Arial MT"/>
              </a:rPr>
              <a:t> </a:t>
            </a:r>
            <a:r>
              <a:rPr lang="pt-PT" sz="1000" dirty="0">
                <a:latin typeface="Arial MT"/>
                <a:ea typeface="Arial MT"/>
                <a:cs typeface="Arial MT"/>
              </a:rPr>
              <a:t>do Campus,</a:t>
            </a:r>
            <a:r>
              <a:rPr lang="pt-PT" sz="1000" spc="-15" dirty="0">
                <a:latin typeface="Arial MT"/>
                <a:ea typeface="Arial MT"/>
                <a:cs typeface="Arial MT"/>
              </a:rPr>
              <a:t> </a:t>
            </a:r>
            <a:r>
              <a:rPr lang="pt-PT" sz="1000" dirty="0">
                <a:latin typeface="Arial MT"/>
                <a:ea typeface="Arial MT"/>
                <a:cs typeface="Arial MT"/>
              </a:rPr>
              <a:t>Sigla</a:t>
            </a:r>
            <a:r>
              <a:rPr lang="pt-PT" sz="1000" spc="-10" dirty="0">
                <a:latin typeface="Arial MT"/>
                <a:ea typeface="Arial MT"/>
                <a:cs typeface="Arial MT"/>
              </a:rPr>
              <a:t> </a:t>
            </a:r>
            <a:r>
              <a:rPr lang="pt-PT" sz="1000" dirty="0">
                <a:latin typeface="Arial MT"/>
                <a:ea typeface="Arial MT"/>
                <a:cs typeface="Arial MT"/>
              </a:rPr>
              <a:t>da</a:t>
            </a:r>
            <a:r>
              <a:rPr lang="pt-PT" sz="1000" spc="-10" dirty="0">
                <a:latin typeface="Arial MT"/>
                <a:ea typeface="Arial MT"/>
                <a:cs typeface="Arial MT"/>
              </a:rPr>
              <a:t> </a:t>
            </a:r>
            <a:r>
              <a:rPr lang="pt-PT" sz="1000" dirty="0">
                <a:latin typeface="Arial MT"/>
                <a:ea typeface="Arial MT"/>
                <a:cs typeface="Arial MT"/>
              </a:rPr>
              <a:t>Universidade. </a:t>
            </a:r>
            <a:r>
              <a:rPr lang="pt-PT" sz="1000" spc="-5" baseline="30000" dirty="0">
                <a:latin typeface="Arial MT"/>
                <a:ea typeface="Arial MT"/>
                <a:cs typeface="Arial MT"/>
              </a:rPr>
              <a:t>(2)</a:t>
            </a:r>
            <a:r>
              <a:rPr lang="pt-PT" sz="1000" spc="-5" dirty="0">
                <a:latin typeface="Arial MT"/>
                <a:ea typeface="Arial MT"/>
                <a:cs typeface="Arial MT"/>
              </a:rPr>
              <a:t> Coorientador(a) </a:t>
            </a:r>
            <a:r>
              <a:rPr lang="pt-PT" sz="1000" dirty="0">
                <a:latin typeface="Arial MT"/>
                <a:ea typeface="Arial MT"/>
                <a:cs typeface="Arial MT"/>
              </a:rPr>
              <a:t>ou Colaborador(a) </a:t>
            </a:r>
            <a:r>
              <a:rPr lang="pt-PT" sz="1000" dirty="0">
                <a:solidFill>
                  <a:srgbClr val="000000"/>
                </a:solidFill>
                <a:latin typeface="Arial MT"/>
                <a:ea typeface="Arial MT"/>
                <a:cs typeface="Arial MT"/>
              </a:rPr>
              <a:t>(</a:t>
            </a:r>
            <a:r>
              <a:rPr lang="pt-PT" sz="1000" dirty="0">
                <a:solidFill>
                  <a:srgbClr val="FF0000"/>
                </a:solidFill>
                <a:latin typeface="Arial MT"/>
                <a:ea typeface="Arial MT"/>
                <a:cs typeface="Arial MT"/>
              </a:rPr>
              <a:t>se houver, caso contrário apagar antes de enviar</a:t>
            </a:r>
            <a:r>
              <a:rPr lang="pt-PT" sz="1000" dirty="0">
                <a:solidFill>
                  <a:srgbClr val="000000"/>
                </a:solidFill>
                <a:latin typeface="Arial MT"/>
                <a:ea typeface="Arial MT"/>
                <a:cs typeface="Arial MT"/>
              </a:rPr>
              <a:t>)</a:t>
            </a:r>
            <a:r>
              <a:rPr lang="pt-PT" sz="1000" dirty="0">
                <a:latin typeface="Arial MT"/>
                <a:ea typeface="Arial MT"/>
                <a:cs typeface="Arial MT"/>
              </a:rPr>
              <a:t>, Nome do Curso, Nome </a:t>
            </a:r>
            <a:r>
              <a:rPr lang="pt-PT" sz="1000" spc="-265" dirty="0">
                <a:latin typeface="Arial MT"/>
                <a:ea typeface="Arial MT"/>
                <a:cs typeface="Arial MT"/>
              </a:rPr>
              <a:t> </a:t>
            </a:r>
            <a:r>
              <a:rPr lang="pt-PT" sz="1000" dirty="0">
                <a:latin typeface="Arial MT"/>
                <a:ea typeface="Arial MT"/>
                <a:cs typeface="Arial MT"/>
              </a:rPr>
              <a:t>do</a:t>
            </a:r>
            <a:r>
              <a:rPr lang="pt-PT" sz="1000" spc="-10" dirty="0">
                <a:latin typeface="Arial MT"/>
                <a:ea typeface="Arial MT"/>
                <a:cs typeface="Arial MT"/>
              </a:rPr>
              <a:t> </a:t>
            </a:r>
            <a:r>
              <a:rPr lang="pt-PT" sz="1000" dirty="0">
                <a:latin typeface="Arial MT"/>
                <a:ea typeface="Arial MT"/>
                <a:cs typeface="Arial MT"/>
              </a:rPr>
              <a:t>Campus,</a:t>
            </a:r>
            <a:r>
              <a:rPr lang="pt-PT" sz="1000" spc="-5" dirty="0">
                <a:latin typeface="Arial MT"/>
                <a:ea typeface="Arial MT"/>
                <a:cs typeface="Arial MT"/>
              </a:rPr>
              <a:t> </a:t>
            </a:r>
            <a:r>
              <a:rPr lang="pt-PT" sz="1000" dirty="0">
                <a:latin typeface="Arial MT"/>
                <a:ea typeface="Arial MT"/>
                <a:cs typeface="Arial MT"/>
              </a:rPr>
              <a:t>Nome</a:t>
            </a:r>
            <a:r>
              <a:rPr lang="pt-PT" sz="1000" spc="-5" dirty="0">
                <a:latin typeface="Arial MT"/>
                <a:ea typeface="Arial MT"/>
                <a:cs typeface="Arial MT"/>
              </a:rPr>
              <a:t> </a:t>
            </a:r>
            <a:r>
              <a:rPr lang="pt-PT" sz="1000" dirty="0">
                <a:latin typeface="Arial MT"/>
                <a:ea typeface="Arial MT"/>
                <a:cs typeface="Arial MT"/>
              </a:rPr>
              <a:t>da</a:t>
            </a:r>
            <a:r>
              <a:rPr lang="pt-PT" sz="1000" spc="-5" dirty="0">
                <a:latin typeface="Arial MT"/>
                <a:ea typeface="Arial MT"/>
                <a:cs typeface="Arial MT"/>
              </a:rPr>
              <a:t> </a:t>
            </a:r>
            <a:r>
              <a:rPr lang="pt-PT" sz="1000" dirty="0">
                <a:latin typeface="Arial MT"/>
                <a:ea typeface="Arial MT"/>
                <a:cs typeface="Arial MT"/>
              </a:rPr>
              <a:t>Universidade,</a:t>
            </a:r>
            <a:r>
              <a:rPr lang="pt-PT" sz="1000" spc="-5" dirty="0">
                <a:latin typeface="Arial MT"/>
                <a:ea typeface="Arial MT"/>
                <a:cs typeface="Arial MT"/>
              </a:rPr>
              <a:t> </a:t>
            </a:r>
            <a:r>
              <a:rPr lang="pt-PT" sz="1000" dirty="0">
                <a:latin typeface="Arial MT"/>
                <a:ea typeface="Arial MT"/>
                <a:cs typeface="Arial MT"/>
              </a:rPr>
              <a:t>Sigla</a:t>
            </a:r>
            <a:r>
              <a:rPr lang="pt-PT" sz="1000" spc="-5" dirty="0">
                <a:latin typeface="Arial MT"/>
                <a:ea typeface="Arial MT"/>
                <a:cs typeface="Arial MT"/>
              </a:rPr>
              <a:t> </a:t>
            </a:r>
            <a:r>
              <a:rPr lang="pt-PT" sz="1000" dirty="0">
                <a:latin typeface="Arial MT"/>
                <a:ea typeface="Arial MT"/>
                <a:cs typeface="Arial MT"/>
              </a:rPr>
              <a:t>da</a:t>
            </a:r>
            <a:r>
              <a:rPr lang="pt-PT" sz="1000" spc="-10" dirty="0">
                <a:latin typeface="Arial MT"/>
                <a:ea typeface="Arial MT"/>
                <a:cs typeface="Arial MT"/>
              </a:rPr>
              <a:t> </a:t>
            </a:r>
            <a:r>
              <a:rPr lang="pt-PT" sz="1000" dirty="0">
                <a:latin typeface="Arial MT"/>
                <a:ea typeface="Arial MT"/>
                <a:cs typeface="Arial MT"/>
              </a:rPr>
              <a:t>Universidade. </a:t>
            </a:r>
            <a:r>
              <a:rPr lang="pt-PT" sz="1000" spc="-5" baseline="30000" dirty="0">
                <a:latin typeface="Arial MT"/>
                <a:ea typeface="Arial MT"/>
                <a:cs typeface="Arial MT"/>
              </a:rPr>
              <a:t>(3)</a:t>
            </a:r>
            <a:r>
              <a:rPr lang="pt-PT" sz="1000" spc="-100" dirty="0">
                <a:latin typeface="Arial MT"/>
                <a:ea typeface="Arial MT"/>
                <a:cs typeface="Arial MT"/>
              </a:rPr>
              <a:t> </a:t>
            </a:r>
            <a:r>
              <a:rPr lang="pt-PT" sz="1000" spc="-5" dirty="0">
                <a:latin typeface="Arial MT"/>
                <a:ea typeface="Arial MT"/>
                <a:cs typeface="Arial MT"/>
              </a:rPr>
              <a:t>Orientador(a),</a:t>
            </a:r>
            <a:r>
              <a:rPr lang="pt-PT" sz="1000" dirty="0">
                <a:latin typeface="Arial MT"/>
                <a:ea typeface="Arial MT"/>
                <a:cs typeface="Arial MT"/>
              </a:rPr>
              <a:t> Nome do</a:t>
            </a:r>
            <a:r>
              <a:rPr lang="pt-PT" sz="1000" spc="-5" dirty="0">
                <a:latin typeface="Arial MT"/>
                <a:ea typeface="Arial MT"/>
                <a:cs typeface="Arial MT"/>
              </a:rPr>
              <a:t> </a:t>
            </a:r>
            <a:r>
              <a:rPr lang="pt-PT" sz="1000" dirty="0">
                <a:latin typeface="Arial MT"/>
                <a:ea typeface="Arial MT"/>
                <a:cs typeface="Arial MT"/>
              </a:rPr>
              <a:t>Curso, Sigla</a:t>
            </a:r>
            <a:r>
              <a:rPr lang="pt-PT" sz="1000" spc="-5" dirty="0">
                <a:latin typeface="Arial MT"/>
                <a:ea typeface="Arial MT"/>
                <a:cs typeface="Arial MT"/>
              </a:rPr>
              <a:t> </a:t>
            </a:r>
            <a:r>
              <a:rPr lang="pt-PT" sz="1000" dirty="0">
                <a:latin typeface="Arial MT"/>
                <a:ea typeface="Arial MT"/>
                <a:cs typeface="Arial MT"/>
              </a:rPr>
              <a:t>da Universidade.  *E-mail</a:t>
            </a:r>
            <a:r>
              <a:rPr lang="pt-PT" sz="1000" spc="-15" dirty="0">
                <a:latin typeface="Arial MT"/>
                <a:ea typeface="Arial MT"/>
                <a:cs typeface="Arial MT"/>
              </a:rPr>
              <a:t> </a:t>
            </a:r>
            <a:r>
              <a:rPr lang="pt-PT" sz="1000" dirty="0">
                <a:latin typeface="Arial MT"/>
                <a:ea typeface="Arial MT"/>
                <a:cs typeface="Arial MT"/>
              </a:rPr>
              <a:t>de</a:t>
            </a:r>
            <a:r>
              <a:rPr lang="pt-PT" sz="1000" spc="-15" dirty="0">
                <a:latin typeface="Arial MT"/>
                <a:ea typeface="Arial MT"/>
                <a:cs typeface="Arial MT"/>
              </a:rPr>
              <a:t> </a:t>
            </a:r>
            <a:r>
              <a:rPr lang="pt-PT" sz="1000" dirty="0">
                <a:latin typeface="Arial MT"/>
                <a:ea typeface="Arial MT"/>
                <a:cs typeface="Arial MT"/>
              </a:rPr>
              <a:t>contato:</a:t>
            </a:r>
            <a:r>
              <a:rPr lang="pt-PT" sz="1000" spc="-15" dirty="0">
                <a:latin typeface="Arial MT"/>
                <a:ea typeface="Arial MT"/>
                <a:cs typeface="Arial MT"/>
              </a:rPr>
              <a:t> </a:t>
            </a:r>
            <a:r>
              <a:rPr lang="pt-PT" sz="1000" dirty="0">
                <a:latin typeface="Arial MT"/>
                <a:ea typeface="Arial MT"/>
                <a:cs typeface="Arial MT"/>
              </a:rPr>
              <a:t>colocar</a:t>
            </a:r>
            <a:r>
              <a:rPr lang="pt-PT" sz="1000" spc="-10" dirty="0">
                <a:latin typeface="Arial MT"/>
                <a:ea typeface="Arial MT"/>
                <a:cs typeface="Arial MT"/>
              </a:rPr>
              <a:t> </a:t>
            </a:r>
            <a:r>
              <a:rPr lang="pt-PT" sz="1000" dirty="0">
                <a:latin typeface="Arial MT"/>
                <a:ea typeface="Arial MT"/>
                <a:cs typeface="Arial MT"/>
              </a:rPr>
              <a:t>o</a:t>
            </a:r>
            <a:r>
              <a:rPr lang="pt-PT" sz="1000" spc="-20" dirty="0">
                <a:latin typeface="Arial MT"/>
                <a:ea typeface="Arial MT"/>
                <a:cs typeface="Arial MT"/>
              </a:rPr>
              <a:t> </a:t>
            </a:r>
            <a:r>
              <a:rPr lang="pt-PT" sz="1000" dirty="0">
                <a:latin typeface="Arial MT"/>
                <a:ea typeface="Arial MT"/>
                <a:cs typeface="Arial MT"/>
              </a:rPr>
              <a:t>e-mail</a:t>
            </a:r>
            <a:r>
              <a:rPr lang="pt-PT" sz="1000" spc="-10" dirty="0">
                <a:latin typeface="Arial MT"/>
                <a:ea typeface="Arial MT"/>
                <a:cs typeface="Arial MT"/>
              </a:rPr>
              <a:t> </a:t>
            </a:r>
            <a:r>
              <a:rPr lang="pt-PT" sz="1000" dirty="0">
                <a:latin typeface="Arial MT"/>
                <a:ea typeface="Arial MT"/>
                <a:cs typeface="Arial MT"/>
              </a:rPr>
              <a:t>do(a)</a:t>
            </a:r>
            <a:r>
              <a:rPr lang="pt-PT" sz="1000" spc="-15" dirty="0">
                <a:latin typeface="Arial MT"/>
                <a:ea typeface="Arial MT"/>
                <a:cs typeface="Arial MT"/>
              </a:rPr>
              <a:t> </a:t>
            </a:r>
            <a:r>
              <a:rPr lang="pt-PT" sz="1000" dirty="0">
                <a:latin typeface="Arial MT"/>
                <a:ea typeface="Arial MT"/>
                <a:cs typeface="Arial MT"/>
              </a:rPr>
              <a:t>estudante</a:t>
            </a:r>
            <a:endParaRPr lang="pt-BR" sz="1000" dirty="0">
              <a:latin typeface="Arial MT"/>
              <a:ea typeface="Arial MT"/>
              <a:cs typeface="Arial MT"/>
            </a:endParaRPr>
          </a:p>
        </p:txBody>
      </p:sp>
      <p:sp>
        <p:nvSpPr>
          <p:cNvPr id="5" name="Subtítulo 2">
            <a:extLst>
              <a:ext uri="{FF2B5EF4-FFF2-40B4-BE49-F238E27FC236}">
                <a16:creationId xmlns="" xmlns:a16="http://schemas.microsoft.com/office/drawing/2014/main" id="{272C82CB-4D44-24E2-0200-4A9746AEBD92}"/>
              </a:ext>
            </a:extLst>
          </p:cNvPr>
          <p:cNvSpPr txBox="1">
            <a:spLocks/>
          </p:cNvSpPr>
          <p:nvPr/>
        </p:nvSpPr>
        <p:spPr>
          <a:xfrm>
            <a:off x="147782" y="1953365"/>
            <a:ext cx="11887200" cy="4271944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149" marR="26035" indent="-54611" algn="l">
              <a:lnSpc>
                <a:spcPct val="115000"/>
              </a:lnSpc>
              <a:spcBef>
                <a:spcPts val="510"/>
              </a:spcBef>
              <a:tabLst>
                <a:tab pos="5467487" algn="l"/>
                <a:tab pos="5561152" algn="l"/>
              </a:tabLst>
            </a:pPr>
            <a:r>
              <a:rPr lang="pt-BR" sz="1200" b="1" dirty="0">
                <a:latin typeface="Arial MT"/>
                <a:ea typeface="Arial MT"/>
                <a:cs typeface="Arial MT"/>
              </a:rPr>
              <a:t>Introdução</a:t>
            </a:r>
          </a:p>
          <a:p>
            <a:pPr marR="26035" indent="33338" algn="just">
              <a:lnSpc>
                <a:spcPct val="115000"/>
              </a:lnSpc>
              <a:spcBef>
                <a:spcPts val="510"/>
              </a:spcBef>
              <a:tabLst>
                <a:tab pos="5467487" algn="l"/>
                <a:tab pos="5561152" algn="l"/>
              </a:tabLst>
            </a:pPr>
            <a:r>
              <a:rPr lang="pt-BR" sz="1200" dirty="0"/>
              <a:t>Apresentações são ferramentas de comunicação que podem ser usadas como demonstrações, palestras, discursos, relatórios e mais. É apresentada principalmente diante de um público. Tem uma variedade de objetivos, tornando apresentações ferramentas poderosas para convencer e ensinar.</a:t>
            </a:r>
            <a:endParaRPr lang="pt-BR" sz="1050" dirty="0"/>
          </a:p>
          <a:p>
            <a:pPr marL="144149" marR="26035" indent="-54611" algn="l">
              <a:lnSpc>
                <a:spcPct val="115000"/>
              </a:lnSpc>
              <a:spcBef>
                <a:spcPts val="510"/>
              </a:spcBef>
              <a:tabLst>
                <a:tab pos="5467487" algn="l"/>
                <a:tab pos="5561152" algn="l"/>
              </a:tabLst>
            </a:pPr>
            <a:r>
              <a:rPr lang="pt-BR" sz="1200" b="1" dirty="0">
                <a:latin typeface="Arial MT"/>
                <a:ea typeface="Arial MT"/>
                <a:cs typeface="Arial MT"/>
              </a:rPr>
              <a:t>Objetivo Geral</a:t>
            </a:r>
          </a:p>
          <a:p>
            <a:pPr marR="26035" indent="33338" algn="just">
              <a:lnSpc>
                <a:spcPct val="115000"/>
              </a:lnSpc>
              <a:spcBef>
                <a:spcPts val="510"/>
              </a:spcBef>
              <a:tabLst>
                <a:tab pos="5467487" algn="l"/>
                <a:tab pos="5561152" algn="l"/>
              </a:tabLst>
            </a:pPr>
            <a:r>
              <a:rPr lang="pt-BR" sz="1200" dirty="0"/>
              <a:t>Apresentações são ferramentas de comunicação que podem ser usadas como demonstrações, palestras, discursos, relatórios e mais. </a:t>
            </a:r>
          </a:p>
          <a:p>
            <a:pPr marL="144149" marR="26035" indent="-54611" algn="l">
              <a:lnSpc>
                <a:spcPct val="115000"/>
              </a:lnSpc>
              <a:spcBef>
                <a:spcPts val="510"/>
              </a:spcBef>
              <a:tabLst>
                <a:tab pos="5467487" algn="l"/>
                <a:tab pos="5561152" algn="l"/>
              </a:tabLst>
            </a:pPr>
            <a:r>
              <a:rPr lang="pt-BR" sz="1200" b="1" dirty="0">
                <a:latin typeface="Arial MT"/>
                <a:ea typeface="Arial MT"/>
                <a:cs typeface="Arial MT"/>
              </a:rPr>
              <a:t>Métodos </a:t>
            </a:r>
          </a:p>
          <a:p>
            <a:pPr marR="26035" indent="33338" algn="just">
              <a:lnSpc>
                <a:spcPct val="115000"/>
              </a:lnSpc>
              <a:spcBef>
                <a:spcPts val="510"/>
              </a:spcBef>
              <a:tabLst>
                <a:tab pos="5467487" algn="l"/>
                <a:tab pos="5561152" algn="l"/>
              </a:tabLst>
            </a:pPr>
            <a:r>
              <a:rPr lang="pt-BR" sz="1200" dirty="0"/>
              <a:t>Apresentações são ferramentas de comunicação que podem ser usadas como demonstrações, palestras, discursos, relatórios e mais. </a:t>
            </a:r>
          </a:p>
          <a:p>
            <a:pPr marR="26035" indent="33338" algn="just">
              <a:lnSpc>
                <a:spcPct val="115000"/>
              </a:lnSpc>
              <a:spcBef>
                <a:spcPts val="510"/>
              </a:spcBef>
              <a:tabLst>
                <a:tab pos="5467487" algn="l"/>
                <a:tab pos="5561152" algn="l"/>
              </a:tabLst>
            </a:pPr>
            <a:endParaRPr lang="pt-BR" sz="1200" dirty="0"/>
          </a:p>
          <a:p>
            <a:pPr marR="26035" indent="33338" algn="just">
              <a:lnSpc>
                <a:spcPct val="115000"/>
              </a:lnSpc>
              <a:spcBef>
                <a:spcPts val="510"/>
              </a:spcBef>
              <a:tabLst>
                <a:tab pos="5467487" algn="l"/>
                <a:tab pos="5561152" algn="l"/>
              </a:tabLst>
            </a:pPr>
            <a:endParaRPr lang="pt-BR" sz="1200" dirty="0"/>
          </a:p>
          <a:p>
            <a:pPr marR="26035" indent="33338" algn="just">
              <a:lnSpc>
                <a:spcPct val="115000"/>
              </a:lnSpc>
              <a:spcBef>
                <a:spcPts val="510"/>
              </a:spcBef>
              <a:tabLst>
                <a:tab pos="5467487" algn="l"/>
                <a:tab pos="5561152" algn="l"/>
              </a:tabLst>
            </a:pPr>
            <a:endParaRPr lang="pt-BR" sz="1200" dirty="0"/>
          </a:p>
          <a:p>
            <a:pPr marR="26035" indent="33338" algn="just">
              <a:lnSpc>
                <a:spcPct val="115000"/>
              </a:lnSpc>
              <a:spcBef>
                <a:spcPts val="510"/>
              </a:spcBef>
              <a:tabLst>
                <a:tab pos="5467487" algn="l"/>
                <a:tab pos="5561152" algn="l"/>
              </a:tabLst>
            </a:pPr>
            <a:endParaRPr lang="pt-BR" sz="1200" dirty="0"/>
          </a:p>
          <a:p>
            <a:pPr marL="176217" marR="26035" indent="-53977" algn="l">
              <a:lnSpc>
                <a:spcPct val="115000"/>
              </a:lnSpc>
              <a:spcBef>
                <a:spcPts val="510"/>
              </a:spcBef>
            </a:pPr>
            <a:endParaRPr lang="pt-BR" sz="1200" b="1" dirty="0">
              <a:latin typeface="Arial MT"/>
              <a:ea typeface="Arial MT"/>
              <a:cs typeface="Arial MT"/>
            </a:endParaRPr>
          </a:p>
          <a:p>
            <a:pPr marL="176217" marR="26035" indent="-53977" algn="l">
              <a:lnSpc>
                <a:spcPct val="115000"/>
              </a:lnSpc>
              <a:spcBef>
                <a:spcPts val="510"/>
              </a:spcBef>
            </a:pPr>
            <a:r>
              <a:rPr lang="pt-BR" sz="1200" b="1" dirty="0">
                <a:latin typeface="Arial MT"/>
                <a:ea typeface="Arial MT"/>
                <a:cs typeface="Arial MT"/>
              </a:rPr>
              <a:t>Resultados</a:t>
            </a:r>
          </a:p>
          <a:p>
            <a:pPr marL="176217" marR="26035" indent="-53977" algn="just">
              <a:lnSpc>
                <a:spcPct val="115000"/>
              </a:lnSpc>
              <a:spcBef>
                <a:spcPts val="510"/>
              </a:spcBef>
            </a:pPr>
            <a:r>
              <a:rPr lang="pt-BR" sz="1200" dirty="0"/>
              <a:t>Apresentações são ferramentas de comunicação que podem ser usadas como demonstrações, palestras, discursos, relatórios e mais. É apresentada principalmente diante de um público. Tem uma variedade de objetivos, tornando apresentações ferramentas poderosas para convencer e ensinar.</a:t>
            </a:r>
          </a:p>
          <a:p>
            <a:pPr marL="176217" marR="26035" indent="-53977" algn="just">
              <a:lnSpc>
                <a:spcPct val="115000"/>
              </a:lnSpc>
              <a:spcBef>
                <a:spcPts val="510"/>
              </a:spcBef>
            </a:pPr>
            <a:endParaRPr lang="pt-BR" sz="1050" dirty="0"/>
          </a:p>
          <a:p>
            <a:pPr marR="26035" indent="33338" algn="just">
              <a:lnSpc>
                <a:spcPct val="115000"/>
              </a:lnSpc>
              <a:spcBef>
                <a:spcPts val="510"/>
              </a:spcBef>
            </a:pPr>
            <a:endParaRPr lang="pt-BR" sz="1200" b="1" dirty="0">
              <a:latin typeface="Arial MT"/>
              <a:ea typeface="Arial MT"/>
              <a:cs typeface="Arial MT"/>
            </a:endParaRPr>
          </a:p>
          <a:p>
            <a:pPr marR="26035" indent="33338" algn="just">
              <a:lnSpc>
                <a:spcPct val="115000"/>
              </a:lnSpc>
              <a:spcBef>
                <a:spcPts val="510"/>
              </a:spcBef>
            </a:pPr>
            <a:endParaRPr lang="pt-BR" sz="1200" b="1" dirty="0">
              <a:latin typeface="Arial MT"/>
              <a:ea typeface="Arial MT"/>
              <a:cs typeface="Arial MT"/>
            </a:endParaRPr>
          </a:p>
          <a:p>
            <a:pPr marR="26035" indent="33338" algn="just">
              <a:lnSpc>
                <a:spcPct val="115000"/>
              </a:lnSpc>
              <a:spcBef>
                <a:spcPts val="510"/>
              </a:spcBef>
            </a:pPr>
            <a:endParaRPr lang="pt-BR" sz="1200" b="1" dirty="0">
              <a:latin typeface="Arial MT"/>
              <a:ea typeface="Arial MT"/>
              <a:cs typeface="Arial MT"/>
            </a:endParaRPr>
          </a:p>
          <a:p>
            <a:pPr marR="26035" indent="33338" algn="just">
              <a:lnSpc>
                <a:spcPct val="115000"/>
              </a:lnSpc>
              <a:spcBef>
                <a:spcPts val="510"/>
              </a:spcBef>
            </a:pPr>
            <a:endParaRPr lang="pt-BR" sz="1200" b="1" dirty="0">
              <a:latin typeface="Arial MT"/>
              <a:ea typeface="Arial MT"/>
              <a:cs typeface="Arial MT"/>
            </a:endParaRPr>
          </a:p>
          <a:p>
            <a:pPr marL="176217" marR="26035" indent="-53977" algn="l">
              <a:lnSpc>
                <a:spcPct val="115000"/>
              </a:lnSpc>
              <a:spcBef>
                <a:spcPts val="510"/>
              </a:spcBef>
            </a:pPr>
            <a:endParaRPr lang="pt-BR" sz="1200" b="1" dirty="0">
              <a:latin typeface="Arial MT"/>
              <a:ea typeface="Arial MT"/>
              <a:cs typeface="Arial MT"/>
            </a:endParaRPr>
          </a:p>
          <a:p>
            <a:pPr marL="176217" marR="26035" indent="-53977" algn="l">
              <a:lnSpc>
                <a:spcPct val="115000"/>
              </a:lnSpc>
              <a:spcBef>
                <a:spcPts val="510"/>
              </a:spcBef>
            </a:pPr>
            <a:r>
              <a:rPr lang="pt-BR" sz="1200" b="1" dirty="0">
                <a:latin typeface="Arial MT"/>
                <a:ea typeface="Arial MT"/>
                <a:cs typeface="Arial MT"/>
              </a:rPr>
              <a:t>Conclusão</a:t>
            </a:r>
          </a:p>
          <a:p>
            <a:pPr marL="176217" marR="26035" indent="-53977" algn="just">
              <a:lnSpc>
                <a:spcPct val="115000"/>
              </a:lnSpc>
              <a:spcBef>
                <a:spcPts val="510"/>
              </a:spcBef>
            </a:pPr>
            <a:r>
              <a:rPr lang="pt-BR" sz="1200" dirty="0"/>
              <a:t>Apresentações são ferramentas de comunicação que podem ser usadas como demonstrações, palestras, discursos, relatórios e mais. É apresentada principalmente diante de um público. Tem uma variedade de objetivos, tornando apresentações ferramentas poderosas para convencer e ensinar.</a:t>
            </a:r>
          </a:p>
          <a:p>
            <a:pPr marR="26035" indent="33338" algn="just">
              <a:lnSpc>
                <a:spcPct val="115000"/>
              </a:lnSpc>
              <a:spcBef>
                <a:spcPts val="510"/>
              </a:spcBef>
            </a:pPr>
            <a:endParaRPr lang="pt-BR" sz="1200" b="1" dirty="0">
              <a:latin typeface="Arial MT"/>
              <a:ea typeface="Arial MT"/>
              <a:cs typeface="Arial MT"/>
            </a:endParaRPr>
          </a:p>
        </p:txBody>
      </p:sp>
      <p:pic>
        <p:nvPicPr>
          <p:cNvPr id="18" name="Imagem 17">
            <a:extLst>
              <a:ext uri="{FF2B5EF4-FFF2-40B4-BE49-F238E27FC236}">
                <a16:creationId xmlns="" xmlns:a16="http://schemas.microsoft.com/office/drawing/2014/main" id="{6DDFBDA2-BC4F-0CA5-EDE4-0A22DD8E30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9048" y="3131129"/>
            <a:ext cx="2001970" cy="1772487"/>
          </a:xfrm>
          <a:prstGeom prst="rect">
            <a:avLst/>
          </a:prstGeom>
        </p:spPr>
      </p:pic>
      <p:graphicFrame>
        <p:nvGraphicFramePr>
          <p:cNvPr id="19" name="Tabela 19">
            <a:extLst>
              <a:ext uri="{FF2B5EF4-FFF2-40B4-BE49-F238E27FC236}">
                <a16:creationId xmlns="" xmlns:a16="http://schemas.microsoft.com/office/drawing/2014/main" id="{17C2317C-A95F-84C0-A304-C9333BA50D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388300"/>
              </p:ext>
            </p:extLst>
          </p:nvPr>
        </p:nvGraphicFramePr>
        <p:xfrm>
          <a:off x="6465460" y="3429000"/>
          <a:ext cx="3068791" cy="89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5924">
                  <a:extLst>
                    <a:ext uri="{9D8B030D-6E8A-4147-A177-3AD203B41FA5}">
                      <a16:colId xmlns="" xmlns:a16="http://schemas.microsoft.com/office/drawing/2014/main" val="419664954"/>
                    </a:ext>
                  </a:extLst>
                </a:gridCol>
                <a:gridCol w="1440873">
                  <a:extLst>
                    <a:ext uri="{9D8B030D-6E8A-4147-A177-3AD203B41FA5}">
                      <a16:colId xmlns="" xmlns:a16="http://schemas.microsoft.com/office/drawing/2014/main" val="1193781984"/>
                    </a:ext>
                  </a:extLst>
                </a:gridCol>
                <a:gridCol w="731994">
                  <a:extLst>
                    <a:ext uri="{9D8B030D-6E8A-4147-A177-3AD203B41FA5}">
                      <a16:colId xmlns="" xmlns:a16="http://schemas.microsoft.com/office/drawing/2014/main" val="1203259238"/>
                    </a:ext>
                  </a:extLst>
                </a:gridCol>
              </a:tblGrid>
              <a:tr h="179968">
                <a:tc>
                  <a:txBody>
                    <a:bodyPr/>
                    <a:lstStyle/>
                    <a:p>
                      <a:pPr marL="176213" marR="26035" lvl="0" indent="-53975" algn="l" defTabSz="914400" rtl="0" eaLnBrk="1" fontAlgn="auto" latinLnBrk="0" hangingPunct="1">
                        <a:lnSpc>
                          <a:spcPts val="400"/>
                        </a:lnSpc>
                        <a:spcBef>
                          <a:spcPts val="5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MT"/>
                          <a:ea typeface="Arial MT"/>
                          <a:cs typeface="Arial MT"/>
                        </a:rPr>
                        <a:t>Resultados</a:t>
                      </a: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6213" marR="26035" lvl="0" indent="-53975" algn="l" defTabSz="914400" rtl="0" eaLnBrk="1" fontAlgn="auto" latinLnBrk="0" hangingPunct="1">
                        <a:lnSpc>
                          <a:spcPts val="400"/>
                        </a:lnSpc>
                        <a:spcBef>
                          <a:spcPts val="5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MT"/>
                          <a:ea typeface="Arial MT"/>
                          <a:cs typeface="Arial MT"/>
                        </a:rPr>
                        <a:t>Resultados</a:t>
                      </a: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6213" marR="26035" lvl="0" indent="-53975" algn="l" defTabSz="914400" rtl="0" eaLnBrk="1" fontAlgn="auto" latinLnBrk="0" hangingPunct="1">
                        <a:lnSpc>
                          <a:spcPts val="400"/>
                        </a:lnSpc>
                        <a:spcBef>
                          <a:spcPts val="5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MT"/>
                          <a:ea typeface="Arial MT"/>
                          <a:cs typeface="Arial MT"/>
                        </a:rPr>
                        <a:t>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980862384"/>
                  </a:ext>
                </a:extLst>
              </a:tr>
              <a:tr h="179968">
                <a:tc>
                  <a:txBody>
                    <a:bodyPr/>
                    <a:lstStyle/>
                    <a:p>
                      <a:pPr marL="176213" marR="26035" lvl="0" indent="-53975" algn="l" defTabSz="914400" rtl="0" eaLnBrk="1" fontAlgn="auto" latinLnBrk="0" hangingPunct="1">
                        <a:lnSpc>
                          <a:spcPts val="400"/>
                        </a:lnSpc>
                        <a:spcBef>
                          <a:spcPts val="5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MT"/>
                          <a:ea typeface="Arial MT"/>
                          <a:cs typeface="Arial MT"/>
                        </a:rPr>
                        <a:t>Resultados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6213" marR="26035" lvl="0" indent="-53975" algn="l" defTabSz="914400" rtl="0" eaLnBrk="1" fontAlgn="auto" latinLnBrk="0" hangingPunct="1">
                        <a:lnSpc>
                          <a:spcPts val="400"/>
                        </a:lnSpc>
                        <a:spcBef>
                          <a:spcPts val="5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MT"/>
                          <a:ea typeface="Arial MT"/>
                          <a:cs typeface="Arial MT"/>
                        </a:rPr>
                        <a:t>Resultados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6213" marR="26035" lvl="0" indent="-53975" algn="l" defTabSz="914400" rtl="0" eaLnBrk="1" fontAlgn="auto" latinLnBrk="0" hangingPunct="1">
                        <a:lnSpc>
                          <a:spcPts val="400"/>
                        </a:lnSpc>
                        <a:spcBef>
                          <a:spcPts val="5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MT"/>
                          <a:ea typeface="Arial MT"/>
                          <a:cs typeface="Arial MT"/>
                        </a:rPr>
                        <a:t>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289256986"/>
                  </a:ext>
                </a:extLst>
              </a:tr>
              <a:tr h="179968">
                <a:tc>
                  <a:txBody>
                    <a:bodyPr/>
                    <a:lstStyle/>
                    <a:p>
                      <a:pPr marL="176213" marR="26035" lvl="0" indent="-53975" algn="l" defTabSz="914400" rtl="0" eaLnBrk="1" fontAlgn="auto" latinLnBrk="0" hangingPunct="1">
                        <a:lnSpc>
                          <a:spcPts val="400"/>
                        </a:lnSpc>
                        <a:spcBef>
                          <a:spcPts val="5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MT"/>
                          <a:ea typeface="Arial MT"/>
                          <a:cs typeface="Arial MT"/>
                        </a:rPr>
                        <a:t>Resultados</a:t>
                      </a:r>
                      <a:endParaRPr kumimoji="0" lang="pt-B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6213" marR="26035" lvl="0" indent="-53975" algn="l" defTabSz="914400" rtl="0" eaLnBrk="1" fontAlgn="auto" latinLnBrk="0" hangingPunct="1">
                        <a:lnSpc>
                          <a:spcPts val="400"/>
                        </a:lnSpc>
                        <a:spcBef>
                          <a:spcPts val="5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MT"/>
                          <a:ea typeface="Arial MT"/>
                          <a:cs typeface="Arial MT"/>
                        </a:rPr>
                        <a:t>Resultados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6213" marR="26035" lvl="0" indent="-53975" algn="l" defTabSz="914400" rtl="0" eaLnBrk="1" fontAlgn="auto" latinLnBrk="0" hangingPunct="1">
                        <a:lnSpc>
                          <a:spcPts val="400"/>
                        </a:lnSpc>
                        <a:spcBef>
                          <a:spcPts val="5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MT"/>
                          <a:ea typeface="Arial MT"/>
                          <a:cs typeface="Arial MT"/>
                        </a:rPr>
                        <a:t>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542473807"/>
                  </a:ext>
                </a:extLst>
              </a:tr>
              <a:tr h="179968">
                <a:tc>
                  <a:txBody>
                    <a:bodyPr/>
                    <a:lstStyle/>
                    <a:p>
                      <a:pPr marL="176213" marR="26035" lvl="0" indent="-53975" algn="l" defTabSz="914400" rtl="0" eaLnBrk="1" fontAlgn="auto" latinLnBrk="0" hangingPunct="1">
                        <a:lnSpc>
                          <a:spcPts val="400"/>
                        </a:lnSpc>
                        <a:spcBef>
                          <a:spcPts val="5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MT"/>
                          <a:ea typeface="Arial MT"/>
                          <a:cs typeface="Arial MT"/>
                        </a:rPr>
                        <a:t>Resultados</a:t>
                      </a:r>
                      <a:endParaRPr kumimoji="0" lang="pt-B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6213" marR="26035" lvl="0" indent="-53975" algn="l" defTabSz="914400" rtl="0" eaLnBrk="1" fontAlgn="auto" latinLnBrk="0" hangingPunct="1">
                        <a:lnSpc>
                          <a:spcPts val="400"/>
                        </a:lnSpc>
                        <a:spcBef>
                          <a:spcPts val="5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MT"/>
                          <a:ea typeface="Arial MT"/>
                          <a:cs typeface="Arial MT"/>
                        </a:rPr>
                        <a:t>Resultados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6213" marR="26035" lvl="0" indent="-53975" algn="l" defTabSz="914400" rtl="0" eaLnBrk="1" fontAlgn="auto" latinLnBrk="0" hangingPunct="1">
                        <a:lnSpc>
                          <a:spcPts val="400"/>
                        </a:lnSpc>
                        <a:spcBef>
                          <a:spcPts val="5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MT"/>
                          <a:ea typeface="Arial MT"/>
                          <a:cs typeface="Arial MT"/>
                        </a:rPr>
                        <a:t>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78362186"/>
                  </a:ext>
                </a:extLst>
              </a:tr>
              <a:tr h="179968">
                <a:tc>
                  <a:txBody>
                    <a:bodyPr/>
                    <a:lstStyle/>
                    <a:p>
                      <a:pPr marL="176213" marR="26035" lvl="0" indent="-53975" algn="l" defTabSz="914400" rtl="0" eaLnBrk="1" fontAlgn="auto" latinLnBrk="0" hangingPunct="1">
                        <a:lnSpc>
                          <a:spcPts val="400"/>
                        </a:lnSpc>
                        <a:spcBef>
                          <a:spcPts val="5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MT"/>
                          <a:ea typeface="Arial MT"/>
                          <a:cs typeface="Arial MT"/>
                        </a:rPr>
                        <a:t>Resultados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6213" marR="26035" lvl="0" indent="-53975" algn="l" defTabSz="914400" rtl="0" eaLnBrk="1" fontAlgn="auto" latinLnBrk="0" hangingPunct="1">
                        <a:lnSpc>
                          <a:spcPts val="400"/>
                        </a:lnSpc>
                        <a:spcBef>
                          <a:spcPts val="5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MT"/>
                          <a:ea typeface="Arial MT"/>
                          <a:cs typeface="Arial MT"/>
                        </a:rPr>
                        <a:t>Resultados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6213" marR="26035" lvl="0" indent="-53975" algn="l" defTabSz="914400" rtl="0" eaLnBrk="1" fontAlgn="auto" latinLnBrk="0" hangingPunct="1">
                        <a:lnSpc>
                          <a:spcPts val="400"/>
                        </a:lnSpc>
                        <a:spcBef>
                          <a:spcPts val="5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MT"/>
                          <a:ea typeface="Arial MT"/>
                          <a:cs typeface="Arial MT"/>
                        </a:rPr>
                        <a:t>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50843035"/>
                  </a:ext>
                </a:extLst>
              </a:tr>
            </a:tbl>
          </a:graphicData>
        </a:graphic>
      </p:graphicFrame>
      <p:graphicFrame>
        <p:nvGraphicFramePr>
          <p:cNvPr id="20" name="Diagrama 19">
            <a:extLst>
              <a:ext uri="{FF2B5EF4-FFF2-40B4-BE49-F238E27FC236}">
                <a16:creationId xmlns="" xmlns:a16="http://schemas.microsoft.com/office/drawing/2014/main" id="{F96746A3-1FAC-B350-1E30-B724F1201C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3562263"/>
              </p:ext>
            </p:extLst>
          </p:nvPr>
        </p:nvGraphicFramePr>
        <p:xfrm>
          <a:off x="350982" y="4742630"/>
          <a:ext cx="4100946" cy="1399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O que é um Extrator de Soxhlet?! - Saiba Mais Aqui">
            <a:extLst>
              <a:ext uri="{FF2B5EF4-FFF2-40B4-BE49-F238E27FC236}">
                <a16:creationId xmlns="" xmlns:a16="http://schemas.microsoft.com/office/drawing/2014/main" id="{44625F1F-BB3F-E9ED-CA43-E868D8BE1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142" y="4491024"/>
            <a:ext cx="850999" cy="1637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DACC\Documents\Ana Luiza\SCIENTEX\logo\logo scientex (preta) .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80" t="28089" r="12554" b="25455"/>
          <a:stretch/>
        </p:blipFill>
        <p:spPr bwMode="auto">
          <a:xfrm>
            <a:off x="256449" y="324124"/>
            <a:ext cx="2311109" cy="79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luiza\Downloads\Modelo de Template Scientex.pn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98" t="89378" r="-2188" b="-2138"/>
          <a:stretch/>
        </p:blipFill>
        <p:spPr bwMode="auto">
          <a:xfrm>
            <a:off x="-181544" y="6100549"/>
            <a:ext cx="12637827" cy="96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0505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43</TotalTime>
  <Words>287</Words>
  <Application>Microsoft Office PowerPoint</Application>
  <PresentationFormat>Personalizar</PresentationFormat>
  <Paragraphs>45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Título xxxxxxxxxxxxxxxxxxxxxxxxxxxxxxxxxx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xxxxxxxxxxxxxxxxxxxxxxxxxxxxxxxxxxxxxxxxxxxxx</dc:title>
  <dc:creator>daniel tenorio</dc:creator>
  <cp:lastModifiedBy>Ana Luiza Miranda</cp:lastModifiedBy>
  <cp:revision>5</cp:revision>
  <dcterms:created xsi:type="dcterms:W3CDTF">2023-09-18T13:53:17Z</dcterms:created>
  <dcterms:modified xsi:type="dcterms:W3CDTF">2023-09-18T15:35:06Z</dcterms:modified>
</cp:coreProperties>
</file>