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Arimo" panose="020B060402020202020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" panose="020B0604020202020204" charset="0"/>
      <p:bold r:id="rId18"/>
      <p:boldItalic r:id="rId19"/>
    </p:embeddedFont>
    <p:embeddedFont>
      <p:font typeface="Oswald" panose="020B0604020202020204" charset="0"/>
      <p:regular r:id="rId20"/>
      <p:bold r:id="rId21"/>
    </p:embeddedFont>
    <p:embeddedFont>
      <p:font typeface="Poppins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impNdjXzasfurQiW5njtcxl3Ds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74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24.jp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25.jp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19.png"/><Relationship Id="rId5" Type="http://schemas.openxmlformats.org/officeDocument/2006/relationships/image" Target="../media/image27.jp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26.jp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204876" y="5503152"/>
            <a:ext cx="6354398" cy="272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Apresentador (a)</a:t>
            </a:r>
            <a:endParaRPr/>
          </a:p>
          <a:p>
            <a:pPr marL="0" marR="0" lvl="0" indent="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Bolsista ou voluntário</a:t>
            </a:r>
            <a:endParaRPr/>
          </a:p>
          <a:p>
            <a:pPr marL="0" marR="0" lvl="0" indent="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Agência financiadora ou Univasf (se for o caso)</a:t>
            </a:r>
            <a:endParaRPr/>
          </a:p>
          <a:p>
            <a:pPr marL="0" marR="0" lvl="0" indent="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Demais Autores</a:t>
            </a:r>
            <a:endParaRPr/>
          </a:p>
          <a:p>
            <a:pPr marL="0" marR="0" lvl="0" indent="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Coordenador (a)/orientador (a)</a:t>
            </a:r>
            <a:endParaRPr/>
          </a:p>
          <a:p>
            <a:pPr marL="0" marR="0" lvl="0" indent="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Área de Conhecimento ou área temática</a:t>
            </a:r>
            <a:endParaRPr/>
          </a:p>
          <a:p>
            <a:pPr marL="0" marR="0" lvl="0" indent="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99" b="0" i="0" u="none" strike="noStrike" cap="none">
              <a:solidFill>
                <a:srgbClr val="2E2E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" name="Google Shape;85;p1"/>
          <p:cNvGrpSpPr/>
          <p:nvPr/>
        </p:nvGrpSpPr>
        <p:grpSpPr>
          <a:xfrm>
            <a:off x="1028700" y="876300"/>
            <a:ext cx="4912726" cy="1355668"/>
            <a:chOff x="0" y="0"/>
            <a:chExt cx="6550301" cy="1807557"/>
          </a:xfrm>
        </p:grpSpPr>
        <p:sp>
          <p:nvSpPr>
            <p:cNvPr id="86" name="Google Shape;86;p1"/>
            <p:cNvSpPr/>
            <p:nvPr/>
          </p:nvSpPr>
          <p:spPr>
            <a:xfrm>
              <a:off x="0" y="0"/>
              <a:ext cx="6550301" cy="1448051"/>
            </a:xfrm>
            <a:custGeom>
              <a:avLst/>
              <a:gdLst/>
              <a:ahLst/>
              <a:cxnLst/>
              <a:rect l="l" t="t" r="r" b="b"/>
              <a:pathLst>
                <a:path w="6550301" h="1448051" extrusionOk="0">
                  <a:moveTo>
                    <a:pt x="0" y="0"/>
                  </a:moveTo>
                  <a:lnTo>
                    <a:pt x="6550301" y="0"/>
                  </a:lnTo>
                  <a:lnTo>
                    <a:pt x="6550301" y="1448051"/>
                  </a:lnTo>
                  <a:lnTo>
                    <a:pt x="0" y="14480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13733" t="-141300" r="-12168" b="-167012"/>
              </a:stretch>
            </a:blipFill>
            <a:ln>
              <a:noFill/>
            </a:ln>
          </p:spPr>
        </p:sp>
        <p:sp>
          <p:nvSpPr>
            <p:cNvPr id="87" name="Google Shape;87;p1"/>
            <p:cNvSpPr txBox="1"/>
            <p:nvPr/>
          </p:nvSpPr>
          <p:spPr>
            <a:xfrm>
              <a:off x="243272" y="1457576"/>
              <a:ext cx="6307029" cy="3499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70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79" b="0" i="0" u="none" strike="noStrike" cap="non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16ª Semana de Ensino, Pesquisa e Extensão </a:t>
              </a:r>
              <a:endParaRPr/>
            </a:p>
          </p:txBody>
        </p:sp>
      </p:grpSp>
      <p:sp>
        <p:nvSpPr>
          <p:cNvPr id="88" name="Google Shape;88;p1"/>
          <p:cNvSpPr txBox="1"/>
          <p:nvPr/>
        </p:nvSpPr>
        <p:spPr>
          <a:xfrm>
            <a:off x="1204876" y="4210881"/>
            <a:ext cx="6911561" cy="1057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99" b="0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Título</a:t>
            </a:r>
            <a:endParaRPr/>
          </a:p>
        </p:txBody>
      </p:sp>
      <p:sp>
        <p:nvSpPr>
          <p:cNvPr id="89" name="Google Shape;89;p1"/>
          <p:cNvSpPr txBox="1"/>
          <p:nvPr/>
        </p:nvSpPr>
        <p:spPr>
          <a:xfrm>
            <a:off x="1204876" y="8513943"/>
            <a:ext cx="697741" cy="23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2023</a:t>
            </a:r>
            <a:endParaRPr/>
          </a:p>
        </p:txBody>
      </p:sp>
      <p:grpSp>
        <p:nvGrpSpPr>
          <p:cNvPr id="90" name="Google Shape;90;p1"/>
          <p:cNvGrpSpPr/>
          <p:nvPr/>
        </p:nvGrpSpPr>
        <p:grpSpPr>
          <a:xfrm>
            <a:off x="9818629" y="1807870"/>
            <a:ext cx="9846847" cy="9322424"/>
            <a:chOff x="0" y="0"/>
            <a:chExt cx="13129130" cy="12429900"/>
          </a:xfrm>
        </p:grpSpPr>
        <p:sp>
          <p:nvSpPr>
            <p:cNvPr id="91" name="Google Shape;91;p1"/>
            <p:cNvSpPr/>
            <p:nvPr/>
          </p:nvSpPr>
          <p:spPr>
            <a:xfrm>
              <a:off x="297295" y="0"/>
              <a:ext cx="10552388" cy="9972007"/>
            </a:xfrm>
            <a:custGeom>
              <a:avLst/>
              <a:gdLst/>
              <a:ahLst/>
              <a:cxnLst/>
              <a:rect l="l" t="t" r="r" b="b"/>
              <a:pathLst>
                <a:path w="10552388" h="9972007" extrusionOk="0">
                  <a:moveTo>
                    <a:pt x="0" y="0"/>
                  </a:moveTo>
                  <a:lnTo>
                    <a:pt x="10552388" y="0"/>
                  </a:lnTo>
                  <a:lnTo>
                    <a:pt x="10552388" y="9972007"/>
                  </a:lnTo>
                  <a:lnTo>
                    <a:pt x="0" y="997200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grpSp>
          <p:nvGrpSpPr>
            <p:cNvPr id="92" name="Google Shape;92;p1"/>
            <p:cNvGrpSpPr/>
            <p:nvPr/>
          </p:nvGrpSpPr>
          <p:grpSpPr>
            <a:xfrm>
              <a:off x="123609" y="8327188"/>
              <a:ext cx="3833185" cy="4102712"/>
              <a:chOff x="0" y="-57150"/>
              <a:chExt cx="812800" cy="869950"/>
            </a:xfrm>
          </p:grpSpPr>
          <p:sp>
            <p:nvSpPr>
              <p:cNvPr id="93" name="Google Shape;93;p1"/>
              <p:cNvSpPr/>
              <p:nvPr/>
            </p:nvSpPr>
            <p:spPr>
              <a:xfrm>
                <a:off x="0" y="0"/>
                <a:ext cx="423653" cy="274749"/>
              </a:xfrm>
              <a:custGeom>
                <a:avLst/>
                <a:gdLst/>
                <a:ahLst/>
                <a:cxnLst/>
                <a:rect l="l" t="t" r="r" b="b"/>
                <a:pathLst>
                  <a:path w="423653" h="274749" extrusionOk="0">
                    <a:moveTo>
                      <a:pt x="137375" y="0"/>
                    </a:moveTo>
                    <a:lnTo>
                      <a:pt x="286278" y="0"/>
                    </a:lnTo>
                    <a:cubicBezTo>
                      <a:pt x="362148" y="0"/>
                      <a:pt x="423653" y="61505"/>
                      <a:pt x="423653" y="137375"/>
                    </a:cubicBezTo>
                    <a:lnTo>
                      <a:pt x="423653" y="137375"/>
                    </a:lnTo>
                    <a:cubicBezTo>
                      <a:pt x="423653" y="213245"/>
                      <a:pt x="362148" y="274749"/>
                      <a:pt x="286278" y="274749"/>
                    </a:cubicBezTo>
                    <a:lnTo>
                      <a:pt x="137375" y="274749"/>
                    </a:lnTo>
                    <a:cubicBezTo>
                      <a:pt x="61505" y="274749"/>
                      <a:pt x="0" y="213245"/>
                      <a:pt x="0" y="137375"/>
                    </a:cubicBezTo>
                    <a:lnTo>
                      <a:pt x="0" y="137375"/>
                    </a:lnTo>
                    <a:cubicBezTo>
                      <a:pt x="0" y="61505"/>
                      <a:pt x="61505" y="0"/>
                      <a:pt x="1373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1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7300" tIns="47300" rIns="47300" bIns="473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5" name="Google Shape;95;p1"/>
            <p:cNvSpPr/>
            <p:nvPr/>
          </p:nvSpPr>
          <p:spPr>
            <a:xfrm flipH="1">
              <a:off x="0" y="8781568"/>
              <a:ext cx="2637044" cy="1157614"/>
            </a:xfrm>
            <a:custGeom>
              <a:avLst/>
              <a:gdLst/>
              <a:ahLst/>
              <a:cxnLst/>
              <a:rect l="l" t="t" r="r" b="b"/>
              <a:pathLst>
                <a:path w="2637044" h="1157614" extrusionOk="0">
                  <a:moveTo>
                    <a:pt x="2637044" y="0"/>
                  </a:moveTo>
                  <a:lnTo>
                    <a:pt x="0" y="0"/>
                  </a:lnTo>
                  <a:lnTo>
                    <a:pt x="0" y="1157614"/>
                  </a:lnTo>
                  <a:lnTo>
                    <a:pt x="2637044" y="1157614"/>
                  </a:lnTo>
                  <a:lnTo>
                    <a:pt x="2637044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grpSp>
          <p:nvGrpSpPr>
            <p:cNvPr id="96" name="Google Shape;96;p1"/>
            <p:cNvGrpSpPr/>
            <p:nvPr/>
          </p:nvGrpSpPr>
          <p:grpSpPr>
            <a:xfrm>
              <a:off x="297295" y="4015882"/>
              <a:ext cx="3833183" cy="4995441"/>
              <a:chOff x="0" y="-57150"/>
              <a:chExt cx="812800" cy="1059249"/>
            </a:xfrm>
          </p:grpSpPr>
          <p:sp>
            <p:nvSpPr>
              <p:cNvPr id="97" name="Google Shape;97;p1"/>
              <p:cNvSpPr/>
              <p:nvPr/>
            </p:nvSpPr>
            <p:spPr>
              <a:xfrm>
                <a:off x="0" y="0"/>
                <a:ext cx="742014" cy="1002099"/>
              </a:xfrm>
              <a:custGeom>
                <a:avLst/>
                <a:gdLst/>
                <a:ahLst/>
                <a:cxnLst/>
                <a:rect l="l" t="t" r="r" b="b"/>
                <a:pathLst>
                  <a:path w="742014" h="1002099" extrusionOk="0">
                    <a:moveTo>
                      <a:pt x="150442" y="0"/>
                    </a:moveTo>
                    <a:lnTo>
                      <a:pt x="591572" y="0"/>
                    </a:lnTo>
                    <a:cubicBezTo>
                      <a:pt x="674659" y="0"/>
                      <a:pt x="742014" y="67355"/>
                      <a:pt x="742014" y="150442"/>
                    </a:cubicBezTo>
                    <a:lnTo>
                      <a:pt x="742014" y="851656"/>
                    </a:lnTo>
                    <a:cubicBezTo>
                      <a:pt x="742014" y="891556"/>
                      <a:pt x="726164" y="929822"/>
                      <a:pt x="697950" y="958035"/>
                    </a:cubicBezTo>
                    <a:cubicBezTo>
                      <a:pt x="669737" y="986248"/>
                      <a:pt x="631471" y="1002099"/>
                      <a:pt x="591572" y="1002099"/>
                    </a:cubicBezTo>
                    <a:lnTo>
                      <a:pt x="150442" y="1002099"/>
                    </a:lnTo>
                    <a:cubicBezTo>
                      <a:pt x="67355" y="1002099"/>
                      <a:pt x="0" y="934743"/>
                      <a:pt x="0" y="851656"/>
                    </a:cubicBezTo>
                    <a:lnTo>
                      <a:pt x="0" y="150442"/>
                    </a:lnTo>
                    <a:cubicBezTo>
                      <a:pt x="0" y="67355"/>
                      <a:pt x="67355" y="0"/>
                      <a:pt x="1504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1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7300" tIns="47300" rIns="47300" bIns="473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" name="Google Shape;99;p1"/>
            <p:cNvGrpSpPr/>
            <p:nvPr/>
          </p:nvGrpSpPr>
          <p:grpSpPr>
            <a:xfrm>
              <a:off x="6751439" y="4015882"/>
              <a:ext cx="3833183" cy="4894146"/>
              <a:chOff x="0" y="-57150"/>
              <a:chExt cx="812800" cy="1037770"/>
            </a:xfrm>
          </p:grpSpPr>
          <p:sp>
            <p:nvSpPr>
              <p:cNvPr id="100" name="Google Shape;100;p1"/>
              <p:cNvSpPr/>
              <p:nvPr/>
            </p:nvSpPr>
            <p:spPr>
              <a:xfrm>
                <a:off x="0" y="0"/>
                <a:ext cx="790644" cy="980620"/>
              </a:xfrm>
              <a:custGeom>
                <a:avLst/>
                <a:gdLst/>
                <a:ahLst/>
                <a:cxnLst/>
                <a:rect l="l" t="t" r="r" b="b"/>
                <a:pathLst>
                  <a:path w="790644" h="980620" extrusionOk="0">
                    <a:moveTo>
                      <a:pt x="141189" y="0"/>
                    </a:moveTo>
                    <a:lnTo>
                      <a:pt x="649455" y="0"/>
                    </a:lnTo>
                    <a:cubicBezTo>
                      <a:pt x="727431" y="0"/>
                      <a:pt x="790644" y="63212"/>
                      <a:pt x="790644" y="141189"/>
                    </a:cubicBezTo>
                    <a:lnTo>
                      <a:pt x="790644" y="839431"/>
                    </a:lnTo>
                    <a:cubicBezTo>
                      <a:pt x="790644" y="876876"/>
                      <a:pt x="775769" y="912788"/>
                      <a:pt x="749291" y="939266"/>
                    </a:cubicBezTo>
                    <a:cubicBezTo>
                      <a:pt x="722812" y="965744"/>
                      <a:pt x="686901" y="980620"/>
                      <a:pt x="649455" y="980620"/>
                    </a:cubicBezTo>
                    <a:lnTo>
                      <a:pt x="141189" y="980620"/>
                    </a:lnTo>
                    <a:cubicBezTo>
                      <a:pt x="103743" y="980620"/>
                      <a:pt x="67831" y="965744"/>
                      <a:pt x="41353" y="939266"/>
                    </a:cubicBezTo>
                    <a:cubicBezTo>
                      <a:pt x="14875" y="912788"/>
                      <a:pt x="0" y="876876"/>
                      <a:pt x="0" y="839431"/>
                    </a:cubicBezTo>
                    <a:lnTo>
                      <a:pt x="0" y="141189"/>
                    </a:lnTo>
                    <a:cubicBezTo>
                      <a:pt x="0" y="103743"/>
                      <a:pt x="14875" y="67831"/>
                      <a:pt x="41353" y="41353"/>
                    </a:cubicBezTo>
                    <a:cubicBezTo>
                      <a:pt x="67831" y="14875"/>
                      <a:pt x="103743" y="0"/>
                      <a:pt x="1411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1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7300" tIns="47300" rIns="47300" bIns="473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" name="Google Shape;102;p1"/>
            <p:cNvGrpSpPr/>
            <p:nvPr/>
          </p:nvGrpSpPr>
          <p:grpSpPr>
            <a:xfrm>
              <a:off x="9295953" y="6859185"/>
              <a:ext cx="3833177" cy="4102700"/>
              <a:chOff x="0" y="-57150"/>
              <a:chExt cx="812800" cy="869950"/>
            </a:xfrm>
          </p:grpSpPr>
          <p:sp>
            <p:nvSpPr>
              <p:cNvPr id="103" name="Google Shape;103;p1"/>
              <p:cNvSpPr/>
              <p:nvPr/>
            </p:nvSpPr>
            <p:spPr>
              <a:xfrm>
                <a:off x="0" y="0"/>
                <a:ext cx="329458" cy="499754"/>
              </a:xfrm>
              <a:custGeom>
                <a:avLst/>
                <a:gdLst/>
                <a:ahLst/>
                <a:cxnLst/>
                <a:rect l="l" t="t" r="r" b="b"/>
                <a:pathLst>
                  <a:path w="329458" h="499754" extrusionOk="0">
                    <a:moveTo>
                      <a:pt x="164729" y="0"/>
                    </a:moveTo>
                    <a:lnTo>
                      <a:pt x="164729" y="0"/>
                    </a:lnTo>
                    <a:cubicBezTo>
                      <a:pt x="208418" y="0"/>
                      <a:pt x="250317" y="17355"/>
                      <a:pt x="281210" y="48248"/>
                    </a:cubicBezTo>
                    <a:cubicBezTo>
                      <a:pt x="312102" y="79141"/>
                      <a:pt x="329458" y="121040"/>
                      <a:pt x="329458" y="164729"/>
                    </a:cubicBezTo>
                    <a:lnTo>
                      <a:pt x="329458" y="335025"/>
                    </a:lnTo>
                    <a:cubicBezTo>
                      <a:pt x="329458" y="378714"/>
                      <a:pt x="312102" y="420613"/>
                      <a:pt x="281210" y="451506"/>
                    </a:cubicBezTo>
                    <a:cubicBezTo>
                      <a:pt x="250317" y="482398"/>
                      <a:pt x="208418" y="499754"/>
                      <a:pt x="164729" y="499754"/>
                    </a:cubicBezTo>
                    <a:lnTo>
                      <a:pt x="164729" y="499754"/>
                    </a:lnTo>
                    <a:cubicBezTo>
                      <a:pt x="121040" y="499754"/>
                      <a:pt x="79141" y="482398"/>
                      <a:pt x="48248" y="451506"/>
                    </a:cubicBezTo>
                    <a:cubicBezTo>
                      <a:pt x="17355" y="420613"/>
                      <a:pt x="0" y="378714"/>
                      <a:pt x="0" y="335025"/>
                    </a:cubicBezTo>
                    <a:lnTo>
                      <a:pt x="0" y="164729"/>
                    </a:lnTo>
                    <a:cubicBezTo>
                      <a:pt x="0" y="121040"/>
                      <a:pt x="17355" y="79141"/>
                      <a:pt x="48248" y="48248"/>
                    </a:cubicBezTo>
                    <a:cubicBezTo>
                      <a:pt x="79141" y="17355"/>
                      <a:pt x="121040" y="0"/>
                      <a:pt x="1647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1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7300" tIns="47300" rIns="47300" bIns="473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5" name="Google Shape;105;p1"/>
            <p:cNvSpPr/>
            <p:nvPr/>
          </p:nvSpPr>
          <p:spPr>
            <a:xfrm>
              <a:off x="7545578" y="8722005"/>
              <a:ext cx="2751427" cy="1207826"/>
            </a:xfrm>
            <a:custGeom>
              <a:avLst/>
              <a:gdLst/>
              <a:ahLst/>
              <a:cxnLst/>
              <a:rect l="l" t="t" r="r" b="b"/>
              <a:pathLst>
                <a:path w="2751427" h="1207826" extrusionOk="0">
                  <a:moveTo>
                    <a:pt x="0" y="0"/>
                  </a:moveTo>
                  <a:lnTo>
                    <a:pt x="2751428" y="0"/>
                  </a:lnTo>
                  <a:lnTo>
                    <a:pt x="2751428" y="1207826"/>
                  </a:lnTo>
                  <a:lnTo>
                    <a:pt x="0" y="12078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grpSp>
          <p:nvGrpSpPr>
            <p:cNvPr id="106" name="Google Shape;106;p1"/>
            <p:cNvGrpSpPr/>
            <p:nvPr/>
          </p:nvGrpSpPr>
          <p:grpSpPr>
            <a:xfrm>
              <a:off x="722809" y="3147038"/>
              <a:ext cx="3833177" cy="4102712"/>
              <a:chOff x="0" y="-57150"/>
              <a:chExt cx="812800" cy="869950"/>
            </a:xfrm>
          </p:grpSpPr>
          <p:sp>
            <p:nvSpPr>
              <p:cNvPr id="107" name="Google Shape;107;p1"/>
              <p:cNvSpPr/>
              <p:nvPr/>
            </p:nvSpPr>
            <p:spPr>
              <a:xfrm>
                <a:off x="0" y="0"/>
                <a:ext cx="228575" cy="224321"/>
              </a:xfrm>
              <a:custGeom>
                <a:avLst/>
                <a:gdLst/>
                <a:ahLst/>
                <a:cxnLst/>
                <a:rect l="l" t="t" r="r" b="b"/>
                <a:pathLst>
                  <a:path w="228575" h="224321" extrusionOk="0">
                    <a:moveTo>
                      <a:pt x="112161" y="0"/>
                    </a:moveTo>
                    <a:lnTo>
                      <a:pt x="116414" y="0"/>
                    </a:lnTo>
                    <a:cubicBezTo>
                      <a:pt x="146161" y="0"/>
                      <a:pt x="174689" y="11817"/>
                      <a:pt x="195723" y="32851"/>
                    </a:cubicBezTo>
                    <a:cubicBezTo>
                      <a:pt x="216758" y="53885"/>
                      <a:pt x="228575" y="82414"/>
                      <a:pt x="228575" y="112161"/>
                    </a:cubicBezTo>
                    <a:lnTo>
                      <a:pt x="228575" y="112161"/>
                    </a:lnTo>
                    <a:cubicBezTo>
                      <a:pt x="228575" y="141908"/>
                      <a:pt x="216758" y="170436"/>
                      <a:pt x="195723" y="191470"/>
                    </a:cubicBezTo>
                    <a:cubicBezTo>
                      <a:pt x="174689" y="212504"/>
                      <a:pt x="146161" y="224321"/>
                      <a:pt x="116414" y="224321"/>
                    </a:cubicBezTo>
                    <a:lnTo>
                      <a:pt x="112161" y="224321"/>
                    </a:lnTo>
                    <a:cubicBezTo>
                      <a:pt x="82414" y="224321"/>
                      <a:pt x="53885" y="212504"/>
                      <a:pt x="32851" y="191470"/>
                    </a:cubicBezTo>
                    <a:cubicBezTo>
                      <a:pt x="11817" y="170436"/>
                      <a:pt x="0" y="141908"/>
                      <a:pt x="0" y="112161"/>
                    </a:cubicBezTo>
                    <a:lnTo>
                      <a:pt x="0" y="112161"/>
                    </a:lnTo>
                    <a:cubicBezTo>
                      <a:pt x="0" y="82414"/>
                      <a:pt x="11817" y="53885"/>
                      <a:pt x="32851" y="32851"/>
                    </a:cubicBezTo>
                    <a:cubicBezTo>
                      <a:pt x="53885" y="11817"/>
                      <a:pt x="82414" y="0"/>
                      <a:pt x="1121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1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7300" tIns="47300" rIns="47300" bIns="473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" name="Google Shape;109;p1"/>
            <p:cNvGrpSpPr/>
            <p:nvPr/>
          </p:nvGrpSpPr>
          <p:grpSpPr>
            <a:xfrm>
              <a:off x="3663622" y="4716482"/>
              <a:ext cx="3833166" cy="4102712"/>
              <a:chOff x="0" y="-57150"/>
              <a:chExt cx="812800" cy="869950"/>
            </a:xfrm>
          </p:grpSpPr>
          <p:sp>
            <p:nvSpPr>
              <p:cNvPr id="110" name="Google Shape;110;p1"/>
              <p:cNvSpPr/>
              <p:nvPr/>
            </p:nvSpPr>
            <p:spPr>
              <a:xfrm>
                <a:off x="0" y="0"/>
                <a:ext cx="113821" cy="224321"/>
              </a:xfrm>
              <a:custGeom>
                <a:avLst/>
                <a:gdLst/>
                <a:ahLst/>
                <a:cxnLst/>
                <a:rect l="l" t="t" r="r" b="b"/>
                <a:pathLst>
                  <a:path w="113821" h="224321" extrusionOk="0">
                    <a:moveTo>
                      <a:pt x="56910" y="0"/>
                    </a:moveTo>
                    <a:lnTo>
                      <a:pt x="56910" y="0"/>
                    </a:lnTo>
                    <a:cubicBezTo>
                      <a:pt x="88341" y="0"/>
                      <a:pt x="113821" y="25480"/>
                      <a:pt x="113821" y="56910"/>
                    </a:cubicBezTo>
                    <a:lnTo>
                      <a:pt x="113821" y="167411"/>
                    </a:lnTo>
                    <a:cubicBezTo>
                      <a:pt x="113821" y="182505"/>
                      <a:pt x="107825" y="196980"/>
                      <a:pt x="97152" y="207653"/>
                    </a:cubicBezTo>
                    <a:cubicBezTo>
                      <a:pt x="86479" y="218325"/>
                      <a:pt x="72004" y="224321"/>
                      <a:pt x="56910" y="224321"/>
                    </a:cubicBezTo>
                    <a:lnTo>
                      <a:pt x="56910" y="224321"/>
                    </a:lnTo>
                    <a:cubicBezTo>
                      <a:pt x="41817" y="224321"/>
                      <a:pt x="27341" y="218325"/>
                      <a:pt x="16669" y="207653"/>
                    </a:cubicBezTo>
                    <a:cubicBezTo>
                      <a:pt x="5996" y="196980"/>
                      <a:pt x="0" y="182505"/>
                      <a:pt x="0" y="167411"/>
                    </a:cubicBezTo>
                    <a:lnTo>
                      <a:pt x="0" y="56910"/>
                    </a:lnTo>
                    <a:cubicBezTo>
                      <a:pt x="0" y="41817"/>
                      <a:pt x="5996" y="27341"/>
                      <a:pt x="16669" y="16669"/>
                    </a:cubicBezTo>
                    <a:cubicBezTo>
                      <a:pt x="27341" y="5996"/>
                      <a:pt x="41817" y="0"/>
                      <a:pt x="569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1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7300" tIns="47300" rIns="47300" bIns="473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" name="Google Shape;112;p1"/>
            <p:cNvGrpSpPr/>
            <p:nvPr/>
          </p:nvGrpSpPr>
          <p:grpSpPr>
            <a:xfrm>
              <a:off x="3534253" y="6378843"/>
              <a:ext cx="3833183" cy="4102702"/>
              <a:chOff x="0" y="-57150"/>
              <a:chExt cx="812800" cy="869950"/>
            </a:xfrm>
          </p:grpSpPr>
          <p:sp>
            <p:nvSpPr>
              <p:cNvPr id="113" name="Google Shape;113;p1"/>
              <p:cNvSpPr/>
              <p:nvPr/>
            </p:nvSpPr>
            <p:spPr>
              <a:xfrm>
                <a:off x="0" y="0"/>
                <a:ext cx="730812" cy="601607"/>
              </a:xfrm>
              <a:custGeom>
                <a:avLst/>
                <a:gdLst/>
                <a:ahLst/>
                <a:cxnLst/>
                <a:rect l="l" t="t" r="r" b="b"/>
                <a:pathLst>
                  <a:path w="730812" h="601607" extrusionOk="0">
                    <a:moveTo>
                      <a:pt x="152748" y="0"/>
                    </a:moveTo>
                    <a:lnTo>
                      <a:pt x="578064" y="0"/>
                    </a:lnTo>
                    <a:cubicBezTo>
                      <a:pt x="662424" y="0"/>
                      <a:pt x="730812" y="68388"/>
                      <a:pt x="730812" y="152748"/>
                    </a:cubicBezTo>
                    <a:lnTo>
                      <a:pt x="730812" y="448858"/>
                    </a:lnTo>
                    <a:cubicBezTo>
                      <a:pt x="730812" y="533219"/>
                      <a:pt x="662424" y="601607"/>
                      <a:pt x="578064" y="601607"/>
                    </a:cubicBezTo>
                    <a:lnTo>
                      <a:pt x="152748" y="601607"/>
                    </a:lnTo>
                    <a:cubicBezTo>
                      <a:pt x="68388" y="601607"/>
                      <a:pt x="0" y="533219"/>
                      <a:pt x="0" y="448858"/>
                    </a:cubicBezTo>
                    <a:lnTo>
                      <a:pt x="0" y="152748"/>
                    </a:lnTo>
                    <a:cubicBezTo>
                      <a:pt x="0" y="68388"/>
                      <a:pt x="68388" y="0"/>
                      <a:pt x="1527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7300" tIns="47300" rIns="47300" bIns="473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5" name="Google Shape;115;p1"/>
            <p:cNvSpPr/>
            <p:nvPr/>
          </p:nvSpPr>
          <p:spPr>
            <a:xfrm>
              <a:off x="5336923" y="8775797"/>
              <a:ext cx="2637044" cy="1157614"/>
            </a:xfrm>
            <a:custGeom>
              <a:avLst/>
              <a:gdLst/>
              <a:ahLst/>
              <a:cxnLst/>
              <a:rect l="l" t="t" r="r" b="b"/>
              <a:pathLst>
                <a:path w="2637044" h="1157614" extrusionOk="0">
                  <a:moveTo>
                    <a:pt x="0" y="0"/>
                  </a:moveTo>
                  <a:lnTo>
                    <a:pt x="2637044" y="0"/>
                  </a:lnTo>
                  <a:lnTo>
                    <a:pt x="2637044" y="1157613"/>
                  </a:lnTo>
                  <a:lnTo>
                    <a:pt x="0" y="115761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6" name="Google Shape;116;p1"/>
            <p:cNvSpPr/>
            <p:nvPr/>
          </p:nvSpPr>
          <p:spPr>
            <a:xfrm flipH="1">
              <a:off x="7479131" y="8696382"/>
              <a:ext cx="578112" cy="900369"/>
            </a:xfrm>
            <a:custGeom>
              <a:avLst/>
              <a:gdLst/>
              <a:ahLst/>
              <a:cxnLst/>
              <a:rect l="l" t="t" r="r" b="b"/>
              <a:pathLst>
                <a:path w="578112" h="900369" extrusionOk="0">
                  <a:moveTo>
                    <a:pt x="578112" y="0"/>
                  </a:moveTo>
                  <a:lnTo>
                    <a:pt x="0" y="0"/>
                  </a:lnTo>
                  <a:lnTo>
                    <a:pt x="0" y="900369"/>
                  </a:lnTo>
                  <a:lnTo>
                    <a:pt x="578112" y="900369"/>
                  </a:lnTo>
                  <a:lnTo>
                    <a:pt x="578112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7" name="Google Shape;117;p1"/>
            <p:cNvSpPr/>
            <p:nvPr/>
          </p:nvSpPr>
          <p:spPr>
            <a:xfrm rot="-1113746">
              <a:off x="6433414" y="7732392"/>
              <a:ext cx="946273" cy="1803857"/>
            </a:xfrm>
            <a:custGeom>
              <a:avLst/>
              <a:gdLst/>
              <a:ahLst/>
              <a:cxnLst/>
              <a:rect l="l" t="t" r="r" b="b"/>
              <a:pathLst>
                <a:path w="946273" h="1803857" extrusionOk="0">
                  <a:moveTo>
                    <a:pt x="0" y="0"/>
                  </a:moveTo>
                  <a:lnTo>
                    <a:pt x="946273" y="0"/>
                  </a:lnTo>
                  <a:lnTo>
                    <a:pt x="946273" y="1803857"/>
                  </a:lnTo>
                  <a:lnTo>
                    <a:pt x="0" y="180385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8" name="Google Shape;118;p1"/>
            <p:cNvSpPr/>
            <p:nvPr/>
          </p:nvSpPr>
          <p:spPr>
            <a:xfrm>
              <a:off x="3322354" y="8734821"/>
              <a:ext cx="1287182" cy="1000248"/>
            </a:xfrm>
            <a:custGeom>
              <a:avLst/>
              <a:gdLst/>
              <a:ahLst/>
              <a:cxnLst/>
              <a:rect l="l" t="t" r="r" b="b"/>
              <a:pathLst>
                <a:path w="1287182" h="1000248" extrusionOk="0">
                  <a:moveTo>
                    <a:pt x="0" y="0"/>
                  </a:moveTo>
                  <a:lnTo>
                    <a:pt x="1287183" y="0"/>
                  </a:lnTo>
                  <a:lnTo>
                    <a:pt x="1287183" y="1000248"/>
                  </a:lnTo>
                  <a:lnTo>
                    <a:pt x="0" y="100024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9" name="Google Shape;119;p1"/>
            <p:cNvSpPr/>
            <p:nvPr/>
          </p:nvSpPr>
          <p:spPr>
            <a:xfrm flipH="1">
              <a:off x="913108" y="8781568"/>
              <a:ext cx="2637044" cy="1157614"/>
            </a:xfrm>
            <a:custGeom>
              <a:avLst/>
              <a:gdLst/>
              <a:ahLst/>
              <a:cxnLst/>
              <a:rect l="l" t="t" r="r" b="b"/>
              <a:pathLst>
                <a:path w="2637044" h="1157614" extrusionOk="0">
                  <a:moveTo>
                    <a:pt x="2637044" y="0"/>
                  </a:moveTo>
                  <a:lnTo>
                    <a:pt x="0" y="0"/>
                  </a:lnTo>
                  <a:lnTo>
                    <a:pt x="0" y="1157614"/>
                  </a:lnTo>
                  <a:lnTo>
                    <a:pt x="2637044" y="1157614"/>
                  </a:lnTo>
                  <a:lnTo>
                    <a:pt x="2637044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0" name="Google Shape;120;p1"/>
            <p:cNvSpPr/>
            <p:nvPr/>
          </p:nvSpPr>
          <p:spPr>
            <a:xfrm>
              <a:off x="3108037" y="8750162"/>
              <a:ext cx="2695440" cy="1183248"/>
            </a:xfrm>
            <a:custGeom>
              <a:avLst/>
              <a:gdLst/>
              <a:ahLst/>
              <a:cxnLst/>
              <a:rect l="l" t="t" r="r" b="b"/>
              <a:pathLst>
                <a:path w="2695440" h="1183248" extrusionOk="0">
                  <a:moveTo>
                    <a:pt x="0" y="0"/>
                  </a:moveTo>
                  <a:lnTo>
                    <a:pt x="2695440" y="0"/>
                  </a:lnTo>
                  <a:lnTo>
                    <a:pt x="2695440" y="1183248"/>
                  </a:lnTo>
                  <a:lnTo>
                    <a:pt x="0" y="118324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1" name="Google Shape;121;p1"/>
            <p:cNvSpPr/>
            <p:nvPr/>
          </p:nvSpPr>
          <p:spPr>
            <a:xfrm>
              <a:off x="4823304" y="7426970"/>
              <a:ext cx="1457441" cy="2127651"/>
            </a:xfrm>
            <a:custGeom>
              <a:avLst/>
              <a:gdLst/>
              <a:ahLst/>
              <a:cxnLst/>
              <a:rect l="l" t="t" r="r" b="b"/>
              <a:pathLst>
                <a:path w="1457441" h="2127651" extrusionOk="0">
                  <a:moveTo>
                    <a:pt x="0" y="0"/>
                  </a:moveTo>
                  <a:lnTo>
                    <a:pt x="1457441" y="0"/>
                  </a:lnTo>
                  <a:lnTo>
                    <a:pt x="1457441" y="2127652"/>
                  </a:lnTo>
                  <a:lnTo>
                    <a:pt x="0" y="212765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2" name="Google Shape;122;p1"/>
            <p:cNvSpPr/>
            <p:nvPr/>
          </p:nvSpPr>
          <p:spPr>
            <a:xfrm>
              <a:off x="4021016" y="8910029"/>
              <a:ext cx="869466" cy="675647"/>
            </a:xfrm>
            <a:custGeom>
              <a:avLst/>
              <a:gdLst/>
              <a:ahLst/>
              <a:cxnLst/>
              <a:rect l="l" t="t" r="r" b="b"/>
              <a:pathLst>
                <a:path w="869466" h="675647" extrusionOk="0">
                  <a:moveTo>
                    <a:pt x="0" y="0"/>
                  </a:moveTo>
                  <a:lnTo>
                    <a:pt x="869466" y="0"/>
                  </a:lnTo>
                  <a:lnTo>
                    <a:pt x="869466" y="675647"/>
                  </a:lnTo>
                  <a:lnTo>
                    <a:pt x="0" y="6756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3" name="Google Shape;123;p1"/>
            <p:cNvSpPr/>
            <p:nvPr/>
          </p:nvSpPr>
          <p:spPr>
            <a:xfrm>
              <a:off x="3820882" y="8621841"/>
              <a:ext cx="1002422" cy="778965"/>
            </a:xfrm>
            <a:custGeom>
              <a:avLst/>
              <a:gdLst/>
              <a:ahLst/>
              <a:cxnLst/>
              <a:rect l="l" t="t" r="r" b="b"/>
              <a:pathLst>
                <a:path w="1002422" h="778965" extrusionOk="0">
                  <a:moveTo>
                    <a:pt x="0" y="0"/>
                  </a:moveTo>
                  <a:lnTo>
                    <a:pt x="1002422" y="0"/>
                  </a:lnTo>
                  <a:lnTo>
                    <a:pt x="1002422" y="778965"/>
                  </a:lnTo>
                  <a:lnTo>
                    <a:pt x="0" y="77896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4" name="Google Shape;124;p1"/>
            <p:cNvSpPr/>
            <p:nvPr/>
          </p:nvSpPr>
          <p:spPr>
            <a:xfrm>
              <a:off x="6868870" y="9011324"/>
              <a:ext cx="761897" cy="592058"/>
            </a:xfrm>
            <a:custGeom>
              <a:avLst/>
              <a:gdLst/>
              <a:ahLst/>
              <a:cxnLst/>
              <a:rect l="l" t="t" r="r" b="b"/>
              <a:pathLst>
                <a:path w="761897" h="592058" extrusionOk="0">
                  <a:moveTo>
                    <a:pt x="0" y="0"/>
                  </a:moveTo>
                  <a:lnTo>
                    <a:pt x="761898" y="0"/>
                  </a:lnTo>
                  <a:lnTo>
                    <a:pt x="761898" y="592057"/>
                  </a:lnTo>
                  <a:lnTo>
                    <a:pt x="0" y="59205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5" name="Google Shape;125;p1"/>
            <p:cNvSpPr/>
            <p:nvPr/>
          </p:nvSpPr>
          <p:spPr>
            <a:xfrm>
              <a:off x="4256752" y="8937268"/>
              <a:ext cx="705569" cy="548286"/>
            </a:xfrm>
            <a:custGeom>
              <a:avLst/>
              <a:gdLst/>
              <a:ahLst/>
              <a:cxnLst/>
              <a:rect l="l" t="t" r="r" b="b"/>
              <a:pathLst>
                <a:path w="705569" h="548286" extrusionOk="0">
                  <a:moveTo>
                    <a:pt x="0" y="0"/>
                  </a:moveTo>
                  <a:lnTo>
                    <a:pt x="705569" y="0"/>
                  </a:lnTo>
                  <a:lnTo>
                    <a:pt x="705569" y="548286"/>
                  </a:lnTo>
                  <a:lnTo>
                    <a:pt x="0" y="5482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 amt="9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6" name="Google Shape;126;p1"/>
            <p:cNvSpPr/>
            <p:nvPr/>
          </p:nvSpPr>
          <p:spPr>
            <a:xfrm>
              <a:off x="5460465" y="9071390"/>
              <a:ext cx="607302" cy="471925"/>
            </a:xfrm>
            <a:custGeom>
              <a:avLst/>
              <a:gdLst/>
              <a:ahLst/>
              <a:cxnLst/>
              <a:rect l="l" t="t" r="r" b="b"/>
              <a:pathLst>
                <a:path w="607302" h="471925" extrusionOk="0">
                  <a:moveTo>
                    <a:pt x="0" y="0"/>
                  </a:moveTo>
                  <a:lnTo>
                    <a:pt x="607303" y="0"/>
                  </a:lnTo>
                  <a:lnTo>
                    <a:pt x="607303" y="471925"/>
                  </a:lnTo>
                  <a:lnTo>
                    <a:pt x="0" y="47192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7" name="Google Shape;127;p1"/>
            <p:cNvSpPr/>
            <p:nvPr/>
          </p:nvSpPr>
          <p:spPr>
            <a:xfrm rot="-986906">
              <a:off x="196047" y="9255703"/>
              <a:ext cx="607302" cy="471925"/>
            </a:xfrm>
            <a:custGeom>
              <a:avLst/>
              <a:gdLst/>
              <a:ahLst/>
              <a:cxnLst/>
              <a:rect l="l" t="t" r="r" b="b"/>
              <a:pathLst>
                <a:path w="607302" h="471925" extrusionOk="0">
                  <a:moveTo>
                    <a:pt x="0" y="0"/>
                  </a:moveTo>
                  <a:lnTo>
                    <a:pt x="607303" y="0"/>
                  </a:lnTo>
                  <a:lnTo>
                    <a:pt x="607303" y="471924"/>
                  </a:lnTo>
                  <a:lnTo>
                    <a:pt x="0" y="4719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8" name="Google Shape;128;p1"/>
            <p:cNvSpPr/>
            <p:nvPr/>
          </p:nvSpPr>
          <p:spPr>
            <a:xfrm>
              <a:off x="8320767" y="8762981"/>
              <a:ext cx="2666238" cy="1170429"/>
            </a:xfrm>
            <a:custGeom>
              <a:avLst/>
              <a:gdLst/>
              <a:ahLst/>
              <a:cxnLst/>
              <a:rect l="l" t="t" r="r" b="b"/>
              <a:pathLst>
                <a:path w="2666238" h="1170429" extrusionOk="0">
                  <a:moveTo>
                    <a:pt x="0" y="0"/>
                  </a:moveTo>
                  <a:lnTo>
                    <a:pt x="2666238" y="0"/>
                  </a:lnTo>
                  <a:lnTo>
                    <a:pt x="2666238" y="1170429"/>
                  </a:lnTo>
                  <a:lnTo>
                    <a:pt x="0" y="117042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9" name="Google Shape;129;p1"/>
            <p:cNvSpPr/>
            <p:nvPr/>
          </p:nvSpPr>
          <p:spPr>
            <a:xfrm rot="805281">
              <a:off x="10109330" y="9164844"/>
              <a:ext cx="607302" cy="471925"/>
            </a:xfrm>
            <a:custGeom>
              <a:avLst/>
              <a:gdLst/>
              <a:ahLst/>
              <a:cxnLst/>
              <a:rect l="l" t="t" r="r" b="b"/>
              <a:pathLst>
                <a:path w="607302" h="471925" extrusionOk="0">
                  <a:moveTo>
                    <a:pt x="0" y="0"/>
                  </a:moveTo>
                  <a:lnTo>
                    <a:pt x="607302" y="0"/>
                  </a:lnTo>
                  <a:lnTo>
                    <a:pt x="607302" y="471925"/>
                  </a:lnTo>
                  <a:lnTo>
                    <a:pt x="0" y="47192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30" name="Google Shape;130;p1"/>
            <p:cNvSpPr/>
            <p:nvPr/>
          </p:nvSpPr>
          <p:spPr>
            <a:xfrm rot="382884" flipH="1">
              <a:off x="3119927" y="7623720"/>
              <a:ext cx="965626" cy="1840748"/>
            </a:xfrm>
            <a:custGeom>
              <a:avLst/>
              <a:gdLst/>
              <a:ahLst/>
              <a:cxnLst/>
              <a:rect l="l" t="t" r="r" b="b"/>
              <a:pathLst>
                <a:path w="965626" h="1840748" extrusionOk="0">
                  <a:moveTo>
                    <a:pt x="965626" y="0"/>
                  </a:moveTo>
                  <a:lnTo>
                    <a:pt x="0" y="0"/>
                  </a:lnTo>
                  <a:lnTo>
                    <a:pt x="0" y="1840749"/>
                  </a:lnTo>
                  <a:lnTo>
                    <a:pt x="965626" y="1840749"/>
                  </a:lnTo>
                  <a:lnTo>
                    <a:pt x="965626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31" name="Google Shape;131;p1"/>
            <p:cNvSpPr/>
            <p:nvPr/>
          </p:nvSpPr>
          <p:spPr>
            <a:xfrm rot="225086">
              <a:off x="2914425" y="8966007"/>
              <a:ext cx="642238" cy="499072"/>
            </a:xfrm>
            <a:custGeom>
              <a:avLst/>
              <a:gdLst/>
              <a:ahLst/>
              <a:cxnLst/>
              <a:rect l="l" t="t" r="r" b="b"/>
              <a:pathLst>
                <a:path w="642238" h="499072" extrusionOk="0">
                  <a:moveTo>
                    <a:pt x="0" y="0"/>
                  </a:moveTo>
                  <a:lnTo>
                    <a:pt x="642238" y="0"/>
                  </a:lnTo>
                  <a:lnTo>
                    <a:pt x="642238" y="499072"/>
                  </a:lnTo>
                  <a:lnTo>
                    <a:pt x="0" y="4990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32" name="Google Shape;132;p1"/>
            <p:cNvSpPr/>
            <p:nvPr/>
          </p:nvSpPr>
          <p:spPr>
            <a:xfrm>
              <a:off x="2407594" y="8736385"/>
              <a:ext cx="446911" cy="347287"/>
            </a:xfrm>
            <a:custGeom>
              <a:avLst/>
              <a:gdLst/>
              <a:ahLst/>
              <a:cxnLst/>
              <a:rect l="l" t="t" r="r" b="b"/>
              <a:pathLst>
                <a:path w="446911" h="347287" extrusionOk="0">
                  <a:moveTo>
                    <a:pt x="0" y="0"/>
                  </a:moveTo>
                  <a:lnTo>
                    <a:pt x="446911" y="0"/>
                  </a:lnTo>
                  <a:lnTo>
                    <a:pt x="446911" y="347287"/>
                  </a:lnTo>
                  <a:lnTo>
                    <a:pt x="0" y="34728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33" name="Google Shape;133;p1"/>
            <p:cNvSpPr/>
            <p:nvPr/>
          </p:nvSpPr>
          <p:spPr>
            <a:xfrm flipH="1">
              <a:off x="1561329" y="4382540"/>
              <a:ext cx="2153529" cy="5382290"/>
            </a:xfrm>
            <a:custGeom>
              <a:avLst/>
              <a:gdLst/>
              <a:ahLst/>
              <a:cxnLst/>
              <a:rect l="l" t="t" r="r" b="b"/>
              <a:pathLst>
                <a:path w="2153529" h="5382290" extrusionOk="0">
                  <a:moveTo>
                    <a:pt x="2153529" y="0"/>
                  </a:moveTo>
                  <a:lnTo>
                    <a:pt x="0" y="0"/>
                  </a:lnTo>
                  <a:lnTo>
                    <a:pt x="0" y="5382290"/>
                  </a:lnTo>
                  <a:lnTo>
                    <a:pt x="2153529" y="5382290"/>
                  </a:lnTo>
                  <a:lnTo>
                    <a:pt x="2153529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l="-116272" t="-281"/>
              </a:stretch>
            </a:blipFill>
            <a:ln>
              <a:noFill/>
            </a:ln>
          </p:spPr>
        </p:sp>
        <p:sp>
          <p:nvSpPr>
            <p:cNvPr id="134" name="Google Shape;134;p1"/>
            <p:cNvSpPr/>
            <p:nvPr/>
          </p:nvSpPr>
          <p:spPr>
            <a:xfrm>
              <a:off x="547474" y="4474464"/>
              <a:ext cx="1745865" cy="5358154"/>
            </a:xfrm>
            <a:custGeom>
              <a:avLst/>
              <a:gdLst/>
              <a:ahLst/>
              <a:cxnLst/>
              <a:rect l="l" t="t" r="r" b="b"/>
              <a:pathLst>
                <a:path w="1745865" h="5358154" extrusionOk="0">
                  <a:moveTo>
                    <a:pt x="0" y="0"/>
                  </a:moveTo>
                  <a:lnTo>
                    <a:pt x="1745865" y="0"/>
                  </a:lnTo>
                  <a:lnTo>
                    <a:pt x="1745865" y="5358154"/>
                  </a:lnTo>
                  <a:lnTo>
                    <a:pt x="0" y="535815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35" name="Google Shape;135;p1"/>
            <p:cNvSpPr/>
            <p:nvPr/>
          </p:nvSpPr>
          <p:spPr>
            <a:xfrm>
              <a:off x="8891323" y="8634321"/>
              <a:ext cx="487897" cy="379136"/>
            </a:xfrm>
            <a:custGeom>
              <a:avLst/>
              <a:gdLst/>
              <a:ahLst/>
              <a:cxnLst/>
              <a:rect l="l" t="t" r="r" b="b"/>
              <a:pathLst>
                <a:path w="487897" h="379136" extrusionOk="0">
                  <a:moveTo>
                    <a:pt x="0" y="0"/>
                  </a:moveTo>
                  <a:lnTo>
                    <a:pt x="487897" y="0"/>
                  </a:lnTo>
                  <a:lnTo>
                    <a:pt x="487897" y="379136"/>
                  </a:lnTo>
                  <a:lnTo>
                    <a:pt x="0" y="3791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36" name="Google Shape;136;p1"/>
            <p:cNvSpPr/>
            <p:nvPr/>
          </p:nvSpPr>
          <p:spPr>
            <a:xfrm>
              <a:off x="7348341" y="4482524"/>
              <a:ext cx="2143677" cy="5409911"/>
            </a:xfrm>
            <a:custGeom>
              <a:avLst/>
              <a:gdLst/>
              <a:ahLst/>
              <a:cxnLst/>
              <a:rect l="l" t="t" r="r" b="b"/>
              <a:pathLst>
                <a:path w="2143677" h="5409911" extrusionOk="0">
                  <a:moveTo>
                    <a:pt x="0" y="0"/>
                  </a:moveTo>
                  <a:lnTo>
                    <a:pt x="2143677" y="0"/>
                  </a:lnTo>
                  <a:lnTo>
                    <a:pt x="2143677" y="5409910"/>
                  </a:lnTo>
                  <a:lnTo>
                    <a:pt x="0" y="540991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37" name="Google Shape;137;p1"/>
            <p:cNvSpPr/>
            <p:nvPr/>
          </p:nvSpPr>
          <p:spPr>
            <a:xfrm>
              <a:off x="8806504" y="4588975"/>
              <a:ext cx="2294827" cy="5326484"/>
            </a:xfrm>
            <a:custGeom>
              <a:avLst/>
              <a:gdLst/>
              <a:ahLst/>
              <a:cxnLst/>
              <a:rect l="l" t="t" r="r" b="b"/>
              <a:pathLst>
                <a:path w="2294827" h="5326484" extrusionOk="0">
                  <a:moveTo>
                    <a:pt x="0" y="0"/>
                  </a:moveTo>
                  <a:lnTo>
                    <a:pt x="2294827" y="0"/>
                  </a:lnTo>
                  <a:lnTo>
                    <a:pt x="2294827" y="5326484"/>
                  </a:lnTo>
                  <a:lnTo>
                    <a:pt x="0" y="532648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/>
              </a:stretch>
            </a:blipFill>
            <a:ln>
              <a:noFill/>
            </a:ln>
          </p:spPr>
        </p:sp>
      </p:grpSp>
      <p:sp>
        <p:nvSpPr>
          <p:cNvPr id="138" name="Google Shape;138;p1"/>
          <p:cNvSpPr txBox="1"/>
          <p:nvPr/>
        </p:nvSpPr>
        <p:spPr>
          <a:xfrm>
            <a:off x="1204876" y="2477759"/>
            <a:ext cx="4736550" cy="704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7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26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Inovação e Democracia: Fortalecendo a Universidade Pública. </a:t>
            </a:r>
            <a:endParaRPr/>
          </a:p>
        </p:txBody>
      </p:sp>
      <p:grpSp>
        <p:nvGrpSpPr>
          <p:cNvPr id="139" name="Google Shape;139;p1"/>
          <p:cNvGrpSpPr/>
          <p:nvPr/>
        </p:nvGrpSpPr>
        <p:grpSpPr>
          <a:xfrm>
            <a:off x="0" y="9041308"/>
            <a:ext cx="18287996" cy="3303095"/>
            <a:chOff x="0" y="-289322"/>
            <a:chExt cx="24383995" cy="4404127"/>
          </a:xfrm>
        </p:grpSpPr>
        <p:grpSp>
          <p:nvGrpSpPr>
            <p:cNvPr id="140" name="Google Shape;140;p1"/>
            <p:cNvGrpSpPr/>
            <p:nvPr/>
          </p:nvGrpSpPr>
          <p:grpSpPr>
            <a:xfrm>
              <a:off x="0" y="-289322"/>
              <a:ext cx="24383995" cy="4404127"/>
              <a:chOff x="0" y="-57150"/>
              <a:chExt cx="4816592" cy="869950"/>
            </a:xfrm>
          </p:grpSpPr>
          <p:sp>
            <p:nvSpPr>
              <p:cNvPr id="141" name="Google Shape;141;p1"/>
              <p:cNvSpPr/>
              <p:nvPr/>
            </p:nvSpPr>
            <p:spPr>
              <a:xfrm>
                <a:off x="0" y="0"/>
                <a:ext cx="4816592" cy="270933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270933" extrusionOk="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70933"/>
                    </a:lnTo>
                    <a:lnTo>
                      <a:pt x="0" y="270933"/>
                    </a:lnTo>
                    <a:close/>
                  </a:path>
                </a:pathLst>
              </a:custGeom>
              <a:solidFill>
                <a:srgbClr val="3727EB">
                  <a:alpha val="9803"/>
                </a:srgbClr>
              </a:solidFill>
              <a:ln>
                <a:noFill/>
              </a:ln>
            </p:spPr>
          </p:sp>
          <p:sp>
            <p:nvSpPr>
              <p:cNvPr id="142" name="Google Shape;142;p1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3" name="Google Shape;143;p1"/>
            <p:cNvSpPr/>
            <p:nvPr/>
          </p:nvSpPr>
          <p:spPr>
            <a:xfrm>
              <a:off x="4634853" y="359592"/>
              <a:ext cx="1988883" cy="752258"/>
            </a:xfrm>
            <a:custGeom>
              <a:avLst/>
              <a:gdLst/>
              <a:ahLst/>
              <a:cxnLst/>
              <a:rect l="l" t="t" r="r" b="b"/>
              <a:pathLst>
                <a:path w="1988883" h="752258" extrusionOk="0">
                  <a:moveTo>
                    <a:pt x="0" y="0"/>
                  </a:moveTo>
                  <a:lnTo>
                    <a:pt x="1988883" y="0"/>
                  </a:lnTo>
                  <a:lnTo>
                    <a:pt x="1988883" y="752258"/>
                  </a:lnTo>
                  <a:lnTo>
                    <a:pt x="0" y="75225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l="-17750" t="-132536" r="-158729" b="-132960"/>
              </a:stretch>
            </a:blipFill>
            <a:ln>
              <a:noFill/>
            </a:ln>
          </p:spPr>
        </p:sp>
        <p:sp>
          <p:nvSpPr>
            <p:cNvPr id="144" name="Google Shape;144;p1"/>
            <p:cNvSpPr/>
            <p:nvPr/>
          </p:nvSpPr>
          <p:spPr>
            <a:xfrm>
              <a:off x="7018305" y="459434"/>
              <a:ext cx="2296674" cy="652416"/>
            </a:xfrm>
            <a:custGeom>
              <a:avLst/>
              <a:gdLst/>
              <a:ahLst/>
              <a:cxnLst/>
              <a:rect l="l" t="t" r="r" b="b"/>
              <a:pathLst>
                <a:path w="2296674" h="652416" extrusionOk="0">
                  <a:moveTo>
                    <a:pt x="0" y="0"/>
                  </a:moveTo>
                  <a:lnTo>
                    <a:pt x="2296673" y="0"/>
                  </a:lnTo>
                  <a:lnTo>
                    <a:pt x="2296673" y="652416"/>
                  </a:lnTo>
                  <a:lnTo>
                    <a:pt x="0" y="65241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8">
                <a:alphaModFix/>
              </a:blip>
              <a:stretch>
                <a:fillRect t="-35642" b="-40952"/>
              </a:stretch>
            </a:blipFill>
            <a:ln>
              <a:noFill/>
            </a:ln>
          </p:spPr>
        </p:sp>
        <p:sp>
          <p:nvSpPr>
            <p:cNvPr id="145" name="Google Shape;145;p1"/>
            <p:cNvSpPr/>
            <p:nvPr/>
          </p:nvSpPr>
          <p:spPr>
            <a:xfrm>
              <a:off x="9714548" y="459434"/>
              <a:ext cx="2330056" cy="652416"/>
            </a:xfrm>
            <a:custGeom>
              <a:avLst/>
              <a:gdLst/>
              <a:ahLst/>
              <a:cxnLst/>
              <a:rect l="l" t="t" r="r" b="b"/>
              <a:pathLst>
                <a:path w="2330056" h="652416" extrusionOk="0">
                  <a:moveTo>
                    <a:pt x="0" y="0"/>
                  </a:moveTo>
                  <a:lnTo>
                    <a:pt x="2330056" y="0"/>
                  </a:lnTo>
                  <a:lnTo>
                    <a:pt x="2330056" y="652416"/>
                  </a:lnTo>
                  <a:lnTo>
                    <a:pt x="0" y="65241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9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46" name="Google Shape;146;p1"/>
            <p:cNvSpPr/>
            <p:nvPr/>
          </p:nvSpPr>
          <p:spPr>
            <a:xfrm>
              <a:off x="1700214" y="325979"/>
              <a:ext cx="2535070" cy="785872"/>
            </a:xfrm>
            <a:custGeom>
              <a:avLst/>
              <a:gdLst/>
              <a:ahLst/>
              <a:cxnLst/>
              <a:rect l="l" t="t" r="r" b="b"/>
              <a:pathLst>
                <a:path w="2535070" h="785872" extrusionOk="0">
                  <a:moveTo>
                    <a:pt x="0" y="0"/>
                  </a:moveTo>
                  <a:lnTo>
                    <a:pt x="2535069" y="0"/>
                  </a:lnTo>
                  <a:lnTo>
                    <a:pt x="2535069" y="785871"/>
                  </a:lnTo>
                  <a:lnTo>
                    <a:pt x="0" y="78587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0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47" name="Google Shape;147;p1"/>
            <p:cNvSpPr/>
            <p:nvPr/>
          </p:nvSpPr>
          <p:spPr>
            <a:xfrm>
              <a:off x="15079550" y="359592"/>
              <a:ext cx="2118973" cy="652416"/>
            </a:xfrm>
            <a:custGeom>
              <a:avLst/>
              <a:gdLst/>
              <a:ahLst/>
              <a:cxnLst/>
              <a:rect l="l" t="t" r="r" b="b"/>
              <a:pathLst>
                <a:path w="2118973" h="652416" extrusionOk="0">
                  <a:moveTo>
                    <a:pt x="0" y="0"/>
                  </a:moveTo>
                  <a:lnTo>
                    <a:pt x="2118972" y="0"/>
                  </a:lnTo>
                  <a:lnTo>
                    <a:pt x="2118972" y="652416"/>
                  </a:lnTo>
                  <a:lnTo>
                    <a:pt x="0" y="65241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1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48" name="Google Shape;148;p1"/>
            <p:cNvSpPr/>
            <p:nvPr/>
          </p:nvSpPr>
          <p:spPr>
            <a:xfrm>
              <a:off x="20221776" y="181093"/>
              <a:ext cx="1090247" cy="1009415"/>
            </a:xfrm>
            <a:custGeom>
              <a:avLst/>
              <a:gdLst/>
              <a:ahLst/>
              <a:cxnLst/>
              <a:rect l="l" t="t" r="r" b="b"/>
              <a:pathLst>
                <a:path w="1090247" h="1009415" extrusionOk="0">
                  <a:moveTo>
                    <a:pt x="0" y="0"/>
                  </a:moveTo>
                  <a:lnTo>
                    <a:pt x="1090247" y="0"/>
                  </a:lnTo>
                  <a:lnTo>
                    <a:pt x="1090247" y="1009414"/>
                  </a:lnTo>
                  <a:lnTo>
                    <a:pt x="0" y="10094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49" name="Google Shape;149;p1"/>
            <p:cNvSpPr/>
            <p:nvPr/>
          </p:nvSpPr>
          <p:spPr>
            <a:xfrm>
              <a:off x="12444174" y="305942"/>
              <a:ext cx="2241676" cy="825944"/>
            </a:xfrm>
            <a:custGeom>
              <a:avLst/>
              <a:gdLst/>
              <a:ahLst/>
              <a:cxnLst/>
              <a:rect l="l" t="t" r="r" b="b"/>
              <a:pathLst>
                <a:path w="2241676" h="825944" extrusionOk="0">
                  <a:moveTo>
                    <a:pt x="0" y="0"/>
                  </a:moveTo>
                  <a:lnTo>
                    <a:pt x="2241676" y="0"/>
                  </a:lnTo>
                  <a:lnTo>
                    <a:pt x="2241676" y="825944"/>
                  </a:lnTo>
                  <a:lnTo>
                    <a:pt x="0" y="82594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50" name="Google Shape;150;p1"/>
            <p:cNvSpPr/>
            <p:nvPr/>
          </p:nvSpPr>
          <p:spPr>
            <a:xfrm>
              <a:off x="21711592" y="70171"/>
              <a:ext cx="972194" cy="1231257"/>
            </a:xfrm>
            <a:custGeom>
              <a:avLst/>
              <a:gdLst/>
              <a:ahLst/>
              <a:cxnLst/>
              <a:rect l="l" t="t" r="r" b="b"/>
              <a:pathLst>
                <a:path w="972194" h="1231257" extrusionOk="0">
                  <a:moveTo>
                    <a:pt x="0" y="0"/>
                  </a:moveTo>
                  <a:lnTo>
                    <a:pt x="972194" y="0"/>
                  </a:lnTo>
                  <a:lnTo>
                    <a:pt x="972194" y="1231258"/>
                  </a:lnTo>
                  <a:lnTo>
                    <a:pt x="0" y="123125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4">
                <a:alphaModFix/>
              </a:blip>
              <a:stretch>
                <a:fillRect l="-26411" t="-7680" r="-22066" b="-4268"/>
              </a:stretch>
            </a:blipFill>
            <a:ln>
              <a:noFill/>
            </a:ln>
          </p:spPr>
        </p:sp>
        <p:sp>
          <p:nvSpPr>
            <p:cNvPr id="151" name="Google Shape;151;p1"/>
            <p:cNvSpPr/>
            <p:nvPr/>
          </p:nvSpPr>
          <p:spPr>
            <a:xfrm>
              <a:off x="17603043" y="257275"/>
              <a:ext cx="2219163" cy="857050"/>
            </a:xfrm>
            <a:custGeom>
              <a:avLst/>
              <a:gdLst/>
              <a:ahLst/>
              <a:cxnLst/>
              <a:rect l="l" t="t" r="r" b="b"/>
              <a:pathLst>
                <a:path w="2219163" h="857050" extrusionOk="0">
                  <a:moveTo>
                    <a:pt x="0" y="0"/>
                  </a:moveTo>
                  <a:lnTo>
                    <a:pt x="2219163" y="0"/>
                  </a:lnTo>
                  <a:lnTo>
                    <a:pt x="2219163" y="857050"/>
                  </a:lnTo>
                  <a:lnTo>
                    <a:pt x="0" y="8570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t="-10105" b="-35135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"/>
          <p:cNvSpPr/>
          <p:nvPr/>
        </p:nvSpPr>
        <p:spPr>
          <a:xfrm>
            <a:off x="14284148" y="425109"/>
            <a:ext cx="2975152" cy="657706"/>
          </a:xfrm>
          <a:custGeom>
            <a:avLst/>
            <a:gdLst/>
            <a:ahLst/>
            <a:cxnLst/>
            <a:rect l="l" t="t" r="r" b="b"/>
            <a:pathLst>
              <a:path w="2975152" h="657706" extrusionOk="0">
                <a:moveTo>
                  <a:pt x="0" y="0"/>
                </a:moveTo>
                <a:lnTo>
                  <a:pt x="2975152" y="0"/>
                </a:lnTo>
                <a:lnTo>
                  <a:pt x="2975152" y="657706"/>
                </a:lnTo>
                <a:lnTo>
                  <a:pt x="0" y="6577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3733" t="-141300" r="-12168" b="-167012"/>
            </a:stretch>
          </a:blipFill>
          <a:ln>
            <a:noFill/>
          </a:ln>
        </p:spPr>
      </p:sp>
      <p:sp>
        <p:nvSpPr>
          <p:cNvPr id="157" name="Google Shape;157;p2"/>
          <p:cNvSpPr txBox="1"/>
          <p:nvPr/>
        </p:nvSpPr>
        <p:spPr>
          <a:xfrm>
            <a:off x="1028700" y="1831396"/>
            <a:ext cx="6911561" cy="914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endParaRPr/>
          </a:p>
        </p:txBody>
      </p:sp>
      <p:sp>
        <p:nvSpPr>
          <p:cNvPr id="158" name="Google Shape;158;p2"/>
          <p:cNvSpPr txBox="1"/>
          <p:nvPr/>
        </p:nvSpPr>
        <p:spPr>
          <a:xfrm>
            <a:off x="1028700" y="3164842"/>
            <a:ext cx="7864500" cy="22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Apresentações são ferramentas de comunicação que podem ser usadas como demonstrações, palestras, discursos, relatórios e mais. É apresentada principalmente diante de um público. Tem uma variedade de objetivos, tornando apresentações ferramentas poderosas para convencer e ensinar.</a:t>
            </a:r>
            <a:endParaRPr/>
          </a:p>
        </p:txBody>
      </p:sp>
      <p:sp>
        <p:nvSpPr>
          <p:cNvPr id="159" name="Google Shape;159;p2"/>
          <p:cNvSpPr txBox="1"/>
          <p:nvPr/>
        </p:nvSpPr>
        <p:spPr>
          <a:xfrm>
            <a:off x="9716322" y="3164842"/>
            <a:ext cx="5746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7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"/>
          <p:cNvSpPr txBox="1"/>
          <p:nvPr/>
        </p:nvSpPr>
        <p:spPr>
          <a:xfrm>
            <a:off x="9716322" y="6005047"/>
            <a:ext cx="6534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7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"/>
          <p:cNvSpPr txBox="1"/>
          <p:nvPr/>
        </p:nvSpPr>
        <p:spPr>
          <a:xfrm>
            <a:off x="1028700" y="5558285"/>
            <a:ext cx="7864500" cy="27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Apresentações são ferramentas de comunicação que podem ser usadas como demonstrações, palestras, discursos, relatórios e mais. É apresentada principalmente diante de um público. Tem uma variedade de objetivos, tornando apresentações ferramentas poderosas para convencer e ensinar.</a:t>
            </a:r>
            <a:endParaRPr/>
          </a:p>
          <a:p>
            <a:pPr marL="0" marR="0" lvl="0" indent="0" algn="l" rtl="0">
              <a:lnSpc>
                <a:spcPct val="15997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9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"/>
          <p:cNvSpPr txBox="1"/>
          <p:nvPr/>
        </p:nvSpPr>
        <p:spPr>
          <a:xfrm>
            <a:off x="9716322" y="3583137"/>
            <a:ext cx="8093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7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9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3" name="Google Shape;163;p2"/>
          <p:cNvGrpSpPr/>
          <p:nvPr/>
        </p:nvGrpSpPr>
        <p:grpSpPr>
          <a:xfrm>
            <a:off x="0" y="9041308"/>
            <a:ext cx="18287996" cy="3303095"/>
            <a:chOff x="0" y="-289322"/>
            <a:chExt cx="24383995" cy="4404127"/>
          </a:xfrm>
        </p:grpSpPr>
        <p:grpSp>
          <p:nvGrpSpPr>
            <p:cNvPr id="164" name="Google Shape;164;p2"/>
            <p:cNvGrpSpPr/>
            <p:nvPr/>
          </p:nvGrpSpPr>
          <p:grpSpPr>
            <a:xfrm>
              <a:off x="0" y="-289322"/>
              <a:ext cx="24383995" cy="4404127"/>
              <a:chOff x="0" y="-57150"/>
              <a:chExt cx="4816592" cy="869950"/>
            </a:xfrm>
          </p:grpSpPr>
          <p:sp>
            <p:nvSpPr>
              <p:cNvPr id="165" name="Google Shape;165;p2"/>
              <p:cNvSpPr/>
              <p:nvPr/>
            </p:nvSpPr>
            <p:spPr>
              <a:xfrm>
                <a:off x="0" y="0"/>
                <a:ext cx="4816592" cy="270933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270933" extrusionOk="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70933"/>
                    </a:lnTo>
                    <a:lnTo>
                      <a:pt x="0" y="270933"/>
                    </a:lnTo>
                    <a:close/>
                  </a:path>
                </a:pathLst>
              </a:custGeom>
              <a:solidFill>
                <a:srgbClr val="3727EB">
                  <a:alpha val="9803"/>
                </a:srgbClr>
              </a:solidFill>
              <a:ln>
                <a:noFill/>
              </a:ln>
            </p:spPr>
          </p:sp>
          <p:sp>
            <p:nvSpPr>
              <p:cNvPr id="166" name="Google Shape;166;p2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7" name="Google Shape;167;p2"/>
            <p:cNvSpPr/>
            <p:nvPr/>
          </p:nvSpPr>
          <p:spPr>
            <a:xfrm>
              <a:off x="4634853" y="359592"/>
              <a:ext cx="1988883" cy="752258"/>
            </a:xfrm>
            <a:custGeom>
              <a:avLst/>
              <a:gdLst/>
              <a:ahLst/>
              <a:cxnLst/>
              <a:rect l="l" t="t" r="r" b="b"/>
              <a:pathLst>
                <a:path w="1988883" h="752258" extrusionOk="0">
                  <a:moveTo>
                    <a:pt x="0" y="0"/>
                  </a:moveTo>
                  <a:lnTo>
                    <a:pt x="1988883" y="0"/>
                  </a:lnTo>
                  <a:lnTo>
                    <a:pt x="1988883" y="752258"/>
                  </a:lnTo>
                  <a:lnTo>
                    <a:pt x="0" y="75225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l="-17750" t="-132536" r="-158729" b="-132960"/>
              </a:stretch>
            </a:blipFill>
            <a:ln>
              <a:noFill/>
            </a:ln>
          </p:spPr>
        </p:sp>
        <p:sp>
          <p:nvSpPr>
            <p:cNvPr id="168" name="Google Shape;168;p2"/>
            <p:cNvSpPr/>
            <p:nvPr/>
          </p:nvSpPr>
          <p:spPr>
            <a:xfrm>
              <a:off x="7018305" y="459434"/>
              <a:ext cx="2296674" cy="652416"/>
            </a:xfrm>
            <a:custGeom>
              <a:avLst/>
              <a:gdLst/>
              <a:ahLst/>
              <a:cxnLst/>
              <a:rect l="l" t="t" r="r" b="b"/>
              <a:pathLst>
                <a:path w="2296674" h="652416" extrusionOk="0">
                  <a:moveTo>
                    <a:pt x="0" y="0"/>
                  </a:moveTo>
                  <a:lnTo>
                    <a:pt x="2296673" y="0"/>
                  </a:lnTo>
                  <a:lnTo>
                    <a:pt x="2296673" y="652416"/>
                  </a:lnTo>
                  <a:lnTo>
                    <a:pt x="0" y="65241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t="-35642" b="-40952"/>
              </a:stretch>
            </a:blipFill>
            <a:ln>
              <a:noFill/>
            </a:ln>
          </p:spPr>
        </p:sp>
        <p:sp>
          <p:nvSpPr>
            <p:cNvPr id="169" name="Google Shape;169;p2"/>
            <p:cNvSpPr/>
            <p:nvPr/>
          </p:nvSpPr>
          <p:spPr>
            <a:xfrm>
              <a:off x="9714548" y="459434"/>
              <a:ext cx="2330056" cy="652416"/>
            </a:xfrm>
            <a:custGeom>
              <a:avLst/>
              <a:gdLst/>
              <a:ahLst/>
              <a:cxnLst/>
              <a:rect l="l" t="t" r="r" b="b"/>
              <a:pathLst>
                <a:path w="2330056" h="652416" extrusionOk="0">
                  <a:moveTo>
                    <a:pt x="0" y="0"/>
                  </a:moveTo>
                  <a:lnTo>
                    <a:pt x="2330056" y="0"/>
                  </a:lnTo>
                  <a:lnTo>
                    <a:pt x="2330056" y="652416"/>
                  </a:lnTo>
                  <a:lnTo>
                    <a:pt x="0" y="65241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70" name="Google Shape;170;p2"/>
            <p:cNvSpPr/>
            <p:nvPr/>
          </p:nvSpPr>
          <p:spPr>
            <a:xfrm>
              <a:off x="1700214" y="325979"/>
              <a:ext cx="2535070" cy="785872"/>
            </a:xfrm>
            <a:custGeom>
              <a:avLst/>
              <a:gdLst/>
              <a:ahLst/>
              <a:cxnLst/>
              <a:rect l="l" t="t" r="r" b="b"/>
              <a:pathLst>
                <a:path w="2535070" h="785872" extrusionOk="0">
                  <a:moveTo>
                    <a:pt x="0" y="0"/>
                  </a:moveTo>
                  <a:lnTo>
                    <a:pt x="2535069" y="0"/>
                  </a:lnTo>
                  <a:lnTo>
                    <a:pt x="2535069" y="785871"/>
                  </a:lnTo>
                  <a:lnTo>
                    <a:pt x="0" y="78587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71" name="Google Shape;171;p2"/>
            <p:cNvSpPr/>
            <p:nvPr/>
          </p:nvSpPr>
          <p:spPr>
            <a:xfrm>
              <a:off x="15079550" y="359592"/>
              <a:ext cx="2118973" cy="652416"/>
            </a:xfrm>
            <a:custGeom>
              <a:avLst/>
              <a:gdLst/>
              <a:ahLst/>
              <a:cxnLst/>
              <a:rect l="l" t="t" r="r" b="b"/>
              <a:pathLst>
                <a:path w="2118973" h="652416" extrusionOk="0">
                  <a:moveTo>
                    <a:pt x="0" y="0"/>
                  </a:moveTo>
                  <a:lnTo>
                    <a:pt x="2118972" y="0"/>
                  </a:lnTo>
                  <a:lnTo>
                    <a:pt x="2118972" y="652416"/>
                  </a:lnTo>
                  <a:lnTo>
                    <a:pt x="0" y="65241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72" name="Google Shape;172;p2"/>
            <p:cNvSpPr/>
            <p:nvPr/>
          </p:nvSpPr>
          <p:spPr>
            <a:xfrm>
              <a:off x="20221776" y="181093"/>
              <a:ext cx="1090247" cy="1009415"/>
            </a:xfrm>
            <a:custGeom>
              <a:avLst/>
              <a:gdLst/>
              <a:ahLst/>
              <a:cxnLst/>
              <a:rect l="l" t="t" r="r" b="b"/>
              <a:pathLst>
                <a:path w="1090247" h="1009415" extrusionOk="0">
                  <a:moveTo>
                    <a:pt x="0" y="0"/>
                  </a:moveTo>
                  <a:lnTo>
                    <a:pt x="1090247" y="0"/>
                  </a:lnTo>
                  <a:lnTo>
                    <a:pt x="1090247" y="1009414"/>
                  </a:lnTo>
                  <a:lnTo>
                    <a:pt x="0" y="10094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73" name="Google Shape;173;p2"/>
            <p:cNvSpPr/>
            <p:nvPr/>
          </p:nvSpPr>
          <p:spPr>
            <a:xfrm>
              <a:off x="12444174" y="305942"/>
              <a:ext cx="2241676" cy="825944"/>
            </a:xfrm>
            <a:custGeom>
              <a:avLst/>
              <a:gdLst/>
              <a:ahLst/>
              <a:cxnLst/>
              <a:rect l="l" t="t" r="r" b="b"/>
              <a:pathLst>
                <a:path w="2241676" h="825944" extrusionOk="0">
                  <a:moveTo>
                    <a:pt x="0" y="0"/>
                  </a:moveTo>
                  <a:lnTo>
                    <a:pt x="2241676" y="0"/>
                  </a:lnTo>
                  <a:lnTo>
                    <a:pt x="2241676" y="825944"/>
                  </a:lnTo>
                  <a:lnTo>
                    <a:pt x="0" y="82594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74" name="Google Shape;174;p2"/>
            <p:cNvSpPr/>
            <p:nvPr/>
          </p:nvSpPr>
          <p:spPr>
            <a:xfrm>
              <a:off x="21711592" y="70171"/>
              <a:ext cx="972194" cy="1231257"/>
            </a:xfrm>
            <a:custGeom>
              <a:avLst/>
              <a:gdLst/>
              <a:ahLst/>
              <a:cxnLst/>
              <a:rect l="l" t="t" r="r" b="b"/>
              <a:pathLst>
                <a:path w="972194" h="1231257" extrusionOk="0">
                  <a:moveTo>
                    <a:pt x="0" y="0"/>
                  </a:moveTo>
                  <a:lnTo>
                    <a:pt x="972194" y="0"/>
                  </a:lnTo>
                  <a:lnTo>
                    <a:pt x="972194" y="1231258"/>
                  </a:lnTo>
                  <a:lnTo>
                    <a:pt x="0" y="123125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l="-26411" t="-7680" r="-22066" b="-4268"/>
              </a:stretch>
            </a:blipFill>
            <a:ln>
              <a:noFill/>
            </a:ln>
          </p:spPr>
        </p:sp>
        <p:sp>
          <p:nvSpPr>
            <p:cNvPr id="175" name="Google Shape;175;p2"/>
            <p:cNvSpPr/>
            <p:nvPr/>
          </p:nvSpPr>
          <p:spPr>
            <a:xfrm>
              <a:off x="17603043" y="257275"/>
              <a:ext cx="2219163" cy="857050"/>
            </a:xfrm>
            <a:custGeom>
              <a:avLst/>
              <a:gdLst/>
              <a:ahLst/>
              <a:cxnLst/>
              <a:rect l="l" t="t" r="r" b="b"/>
              <a:pathLst>
                <a:path w="2219163" h="857050" extrusionOk="0">
                  <a:moveTo>
                    <a:pt x="0" y="0"/>
                  </a:moveTo>
                  <a:lnTo>
                    <a:pt x="2219163" y="0"/>
                  </a:lnTo>
                  <a:lnTo>
                    <a:pt x="2219163" y="857050"/>
                  </a:lnTo>
                  <a:lnTo>
                    <a:pt x="0" y="8570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t="-10105" b="-35135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3"/>
          <p:cNvGrpSpPr/>
          <p:nvPr/>
        </p:nvGrpSpPr>
        <p:grpSpPr>
          <a:xfrm>
            <a:off x="1028700" y="3186321"/>
            <a:ext cx="5272544" cy="4933963"/>
            <a:chOff x="0" y="-57150"/>
            <a:chExt cx="1388654" cy="1299480"/>
          </a:xfrm>
        </p:grpSpPr>
        <p:sp>
          <p:nvSpPr>
            <p:cNvPr id="181" name="Google Shape;181;p3"/>
            <p:cNvSpPr/>
            <p:nvPr/>
          </p:nvSpPr>
          <p:spPr>
            <a:xfrm>
              <a:off x="0" y="0"/>
              <a:ext cx="1388654" cy="1242330"/>
            </a:xfrm>
            <a:custGeom>
              <a:avLst/>
              <a:gdLst/>
              <a:ahLst/>
              <a:cxnLst/>
              <a:rect l="l" t="t" r="r" b="b"/>
              <a:pathLst>
                <a:path w="1388654" h="1242330" extrusionOk="0">
                  <a:moveTo>
                    <a:pt x="74886" y="0"/>
                  </a:moveTo>
                  <a:lnTo>
                    <a:pt x="1313768" y="0"/>
                  </a:lnTo>
                  <a:cubicBezTo>
                    <a:pt x="1355126" y="0"/>
                    <a:pt x="1388654" y="33527"/>
                    <a:pt x="1388654" y="74886"/>
                  </a:cubicBezTo>
                  <a:lnTo>
                    <a:pt x="1388654" y="1167445"/>
                  </a:lnTo>
                  <a:cubicBezTo>
                    <a:pt x="1388654" y="1187305"/>
                    <a:pt x="1380764" y="1206353"/>
                    <a:pt x="1366720" y="1220397"/>
                  </a:cubicBezTo>
                  <a:cubicBezTo>
                    <a:pt x="1352676" y="1234440"/>
                    <a:pt x="1333629" y="1242330"/>
                    <a:pt x="1313768" y="1242330"/>
                  </a:cubicBezTo>
                  <a:lnTo>
                    <a:pt x="74886" y="1242330"/>
                  </a:lnTo>
                  <a:cubicBezTo>
                    <a:pt x="55025" y="1242330"/>
                    <a:pt x="35977" y="1234440"/>
                    <a:pt x="21933" y="1220397"/>
                  </a:cubicBezTo>
                  <a:cubicBezTo>
                    <a:pt x="7890" y="1206353"/>
                    <a:pt x="0" y="1187305"/>
                    <a:pt x="0" y="1167445"/>
                  </a:cubicBezTo>
                  <a:lnTo>
                    <a:pt x="0" y="74886"/>
                  </a:lnTo>
                  <a:cubicBezTo>
                    <a:pt x="0" y="55025"/>
                    <a:pt x="7890" y="35977"/>
                    <a:pt x="21933" y="21933"/>
                  </a:cubicBezTo>
                  <a:cubicBezTo>
                    <a:pt x="35977" y="7890"/>
                    <a:pt x="55025" y="0"/>
                    <a:pt x="74886" y="0"/>
                  </a:cubicBezTo>
                  <a:close/>
                </a:path>
              </a:pathLst>
            </a:custGeom>
            <a:solidFill>
              <a:srgbClr val="372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9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" name="Google Shape;183;p3"/>
          <p:cNvGrpSpPr/>
          <p:nvPr/>
        </p:nvGrpSpPr>
        <p:grpSpPr>
          <a:xfrm>
            <a:off x="6579972" y="3186321"/>
            <a:ext cx="5272544" cy="4933963"/>
            <a:chOff x="0" y="-57150"/>
            <a:chExt cx="1388654" cy="1299480"/>
          </a:xfrm>
        </p:grpSpPr>
        <p:sp>
          <p:nvSpPr>
            <p:cNvPr id="184" name="Google Shape;184;p3"/>
            <p:cNvSpPr/>
            <p:nvPr/>
          </p:nvSpPr>
          <p:spPr>
            <a:xfrm>
              <a:off x="0" y="0"/>
              <a:ext cx="1388654" cy="1242330"/>
            </a:xfrm>
            <a:custGeom>
              <a:avLst/>
              <a:gdLst/>
              <a:ahLst/>
              <a:cxnLst/>
              <a:rect l="l" t="t" r="r" b="b"/>
              <a:pathLst>
                <a:path w="1388654" h="1242330" extrusionOk="0">
                  <a:moveTo>
                    <a:pt x="74886" y="0"/>
                  </a:moveTo>
                  <a:lnTo>
                    <a:pt x="1313768" y="0"/>
                  </a:lnTo>
                  <a:cubicBezTo>
                    <a:pt x="1355126" y="0"/>
                    <a:pt x="1388654" y="33527"/>
                    <a:pt x="1388654" y="74886"/>
                  </a:cubicBezTo>
                  <a:lnTo>
                    <a:pt x="1388654" y="1167445"/>
                  </a:lnTo>
                  <a:cubicBezTo>
                    <a:pt x="1388654" y="1187305"/>
                    <a:pt x="1380764" y="1206353"/>
                    <a:pt x="1366720" y="1220397"/>
                  </a:cubicBezTo>
                  <a:cubicBezTo>
                    <a:pt x="1352676" y="1234440"/>
                    <a:pt x="1333629" y="1242330"/>
                    <a:pt x="1313768" y="1242330"/>
                  </a:cubicBezTo>
                  <a:lnTo>
                    <a:pt x="74886" y="1242330"/>
                  </a:lnTo>
                  <a:cubicBezTo>
                    <a:pt x="55025" y="1242330"/>
                    <a:pt x="35977" y="1234440"/>
                    <a:pt x="21933" y="1220397"/>
                  </a:cubicBezTo>
                  <a:cubicBezTo>
                    <a:pt x="7890" y="1206353"/>
                    <a:pt x="0" y="1187305"/>
                    <a:pt x="0" y="1167445"/>
                  </a:cubicBezTo>
                  <a:lnTo>
                    <a:pt x="0" y="74886"/>
                  </a:lnTo>
                  <a:cubicBezTo>
                    <a:pt x="0" y="55025"/>
                    <a:pt x="7890" y="35977"/>
                    <a:pt x="21933" y="21933"/>
                  </a:cubicBezTo>
                  <a:cubicBezTo>
                    <a:pt x="35977" y="7890"/>
                    <a:pt x="55025" y="0"/>
                    <a:pt x="74886" y="0"/>
                  </a:cubicBezTo>
                  <a:close/>
                </a:path>
              </a:pathLst>
            </a:custGeom>
            <a:solidFill>
              <a:srgbClr val="F67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9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" name="Google Shape;186;p3"/>
          <p:cNvGrpSpPr/>
          <p:nvPr/>
        </p:nvGrpSpPr>
        <p:grpSpPr>
          <a:xfrm>
            <a:off x="12131244" y="3186321"/>
            <a:ext cx="5272544" cy="4933963"/>
            <a:chOff x="0" y="-57150"/>
            <a:chExt cx="1388654" cy="1299480"/>
          </a:xfrm>
        </p:grpSpPr>
        <p:sp>
          <p:nvSpPr>
            <p:cNvPr id="187" name="Google Shape;187;p3"/>
            <p:cNvSpPr/>
            <p:nvPr/>
          </p:nvSpPr>
          <p:spPr>
            <a:xfrm>
              <a:off x="0" y="0"/>
              <a:ext cx="1388654" cy="1242330"/>
            </a:xfrm>
            <a:custGeom>
              <a:avLst/>
              <a:gdLst/>
              <a:ahLst/>
              <a:cxnLst/>
              <a:rect l="l" t="t" r="r" b="b"/>
              <a:pathLst>
                <a:path w="1388654" h="1242330" extrusionOk="0">
                  <a:moveTo>
                    <a:pt x="74886" y="0"/>
                  </a:moveTo>
                  <a:lnTo>
                    <a:pt x="1313768" y="0"/>
                  </a:lnTo>
                  <a:cubicBezTo>
                    <a:pt x="1355126" y="0"/>
                    <a:pt x="1388654" y="33527"/>
                    <a:pt x="1388654" y="74886"/>
                  </a:cubicBezTo>
                  <a:lnTo>
                    <a:pt x="1388654" y="1167445"/>
                  </a:lnTo>
                  <a:cubicBezTo>
                    <a:pt x="1388654" y="1187305"/>
                    <a:pt x="1380764" y="1206353"/>
                    <a:pt x="1366720" y="1220397"/>
                  </a:cubicBezTo>
                  <a:cubicBezTo>
                    <a:pt x="1352676" y="1234440"/>
                    <a:pt x="1333629" y="1242330"/>
                    <a:pt x="1313768" y="1242330"/>
                  </a:cubicBezTo>
                  <a:lnTo>
                    <a:pt x="74886" y="1242330"/>
                  </a:lnTo>
                  <a:cubicBezTo>
                    <a:pt x="55025" y="1242330"/>
                    <a:pt x="35977" y="1234440"/>
                    <a:pt x="21933" y="1220397"/>
                  </a:cubicBezTo>
                  <a:cubicBezTo>
                    <a:pt x="7890" y="1206353"/>
                    <a:pt x="0" y="1187305"/>
                    <a:pt x="0" y="1167445"/>
                  </a:cubicBezTo>
                  <a:lnTo>
                    <a:pt x="0" y="74886"/>
                  </a:lnTo>
                  <a:cubicBezTo>
                    <a:pt x="0" y="55025"/>
                    <a:pt x="7890" y="35977"/>
                    <a:pt x="21933" y="21933"/>
                  </a:cubicBezTo>
                  <a:cubicBezTo>
                    <a:pt x="35977" y="7890"/>
                    <a:pt x="55025" y="0"/>
                    <a:pt x="74886" y="0"/>
                  </a:cubicBezTo>
                  <a:close/>
                </a:path>
              </a:pathLst>
            </a:custGeom>
            <a:solidFill>
              <a:srgbClr val="2C2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9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" name="Google Shape;189;p3"/>
          <p:cNvSpPr/>
          <p:nvPr/>
        </p:nvSpPr>
        <p:spPr>
          <a:xfrm>
            <a:off x="14284148" y="425109"/>
            <a:ext cx="2975152" cy="657706"/>
          </a:xfrm>
          <a:custGeom>
            <a:avLst/>
            <a:gdLst/>
            <a:ahLst/>
            <a:cxnLst/>
            <a:rect l="l" t="t" r="r" b="b"/>
            <a:pathLst>
              <a:path w="2975152" h="657706" extrusionOk="0">
                <a:moveTo>
                  <a:pt x="0" y="0"/>
                </a:moveTo>
                <a:lnTo>
                  <a:pt x="2975152" y="0"/>
                </a:lnTo>
                <a:lnTo>
                  <a:pt x="2975152" y="657706"/>
                </a:lnTo>
                <a:lnTo>
                  <a:pt x="0" y="6577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3733" t="-141300" r="-12168" b="-167012"/>
            </a:stretch>
          </a:blipFill>
          <a:ln>
            <a:noFill/>
          </a:ln>
        </p:spPr>
      </p:sp>
      <p:grpSp>
        <p:nvGrpSpPr>
          <p:cNvPr id="190" name="Google Shape;190;p3"/>
          <p:cNvGrpSpPr/>
          <p:nvPr/>
        </p:nvGrpSpPr>
        <p:grpSpPr>
          <a:xfrm>
            <a:off x="0" y="9041308"/>
            <a:ext cx="18287996" cy="3303095"/>
            <a:chOff x="0" y="-289322"/>
            <a:chExt cx="24383995" cy="4404127"/>
          </a:xfrm>
        </p:grpSpPr>
        <p:grpSp>
          <p:nvGrpSpPr>
            <p:cNvPr id="191" name="Google Shape;191;p3"/>
            <p:cNvGrpSpPr/>
            <p:nvPr/>
          </p:nvGrpSpPr>
          <p:grpSpPr>
            <a:xfrm>
              <a:off x="0" y="-289322"/>
              <a:ext cx="24383995" cy="4404127"/>
              <a:chOff x="0" y="-57150"/>
              <a:chExt cx="4816592" cy="869950"/>
            </a:xfrm>
          </p:grpSpPr>
          <p:sp>
            <p:nvSpPr>
              <p:cNvPr id="192" name="Google Shape;192;p3"/>
              <p:cNvSpPr/>
              <p:nvPr/>
            </p:nvSpPr>
            <p:spPr>
              <a:xfrm>
                <a:off x="0" y="0"/>
                <a:ext cx="4816592" cy="270933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270933" extrusionOk="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70933"/>
                    </a:lnTo>
                    <a:lnTo>
                      <a:pt x="0" y="270933"/>
                    </a:lnTo>
                    <a:close/>
                  </a:path>
                </a:pathLst>
              </a:custGeom>
              <a:solidFill>
                <a:srgbClr val="3727EB">
                  <a:alpha val="9803"/>
                </a:srgbClr>
              </a:solidFill>
              <a:ln>
                <a:noFill/>
              </a:ln>
            </p:spPr>
          </p:sp>
          <p:sp>
            <p:nvSpPr>
              <p:cNvPr id="193" name="Google Shape;193;p3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4" name="Google Shape;194;p3"/>
            <p:cNvSpPr/>
            <p:nvPr/>
          </p:nvSpPr>
          <p:spPr>
            <a:xfrm>
              <a:off x="4634853" y="359592"/>
              <a:ext cx="1988883" cy="752258"/>
            </a:xfrm>
            <a:custGeom>
              <a:avLst/>
              <a:gdLst/>
              <a:ahLst/>
              <a:cxnLst/>
              <a:rect l="l" t="t" r="r" b="b"/>
              <a:pathLst>
                <a:path w="1988883" h="752258" extrusionOk="0">
                  <a:moveTo>
                    <a:pt x="0" y="0"/>
                  </a:moveTo>
                  <a:lnTo>
                    <a:pt x="1988883" y="0"/>
                  </a:lnTo>
                  <a:lnTo>
                    <a:pt x="1988883" y="752258"/>
                  </a:lnTo>
                  <a:lnTo>
                    <a:pt x="0" y="75225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l="-17750" t="-132536" r="-158729" b="-132960"/>
              </a:stretch>
            </a:blipFill>
            <a:ln>
              <a:noFill/>
            </a:ln>
          </p:spPr>
        </p:sp>
        <p:sp>
          <p:nvSpPr>
            <p:cNvPr id="195" name="Google Shape;195;p3"/>
            <p:cNvSpPr/>
            <p:nvPr/>
          </p:nvSpPr>
          <p:spPr>
            <a:xfrm>
              <a:off x="7018305" y="459434"/>
              <a:ext cx="2296674" cy="652416"/>
            </a:xfrm>
            <a:custGeom>
              <a:avLst/>
              <a:gdLst/>
              <a:ahLst/>
              <a:cxnLst/>
              <a:rect l="l" t="t" r="r" b="b"/>
              <a:pathLst>
                <a:path w="2296674" h="652416" extrusionOk="0">
                  <a:moveTo>
                    <a:pt x="0" y="0"/>
                  </a:moveTo>
                  <a:lnTo>
                    <a:pt x="2296673" y="0"/>
                  </a:lnTo>
                  <a:lnTo>
                    <a:pt x="2296673" y="652416"/>
                  </a:lnTo>
                  <a:lnTo>
                    <a:pt x="0" y="65241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t="-35642" b="-40952"/>
              </a:stretch>
            </a:blipFill>
            <a:ln>
              <a:noFill/>
            </a:ln>
          </p:spPr>
        </p:sp>
        <p:sp>
          <p:nvSpPr>
            <p:cNvPr id="196" name="Google Shape;196;p3"/>
            <p:cNvSpPr/>
            <p:nvPr/>
          </p:nvSpPr>
          <p:spPr>
            <a:xfrm>
              <a:off x="9714548" y="459434"/>
              <a:ext cx="2330056" cy="652416"/>
            </a:xfrm>
            <a:custGeom>
              <a:avLst/>
              <a:gdLst/>
              <a:ahLst/>
              <a:cxnLst/>
              <a:rect l="l" t="t" r="r" b="b"/>
              <a:pathLst>
                <a:path w="2330056" h="652416" extrusionOk="0">
                  <a:moveTo>
                    <a:pt x="0" y="0"/>
                  </a:moveTo>
                  <a:lnTo>
                    <a:pt x="2330056" y="0"/>
                  </a:lnTo>
                  <a:lnTo>
                    <a:pt x="2330056" y="652416"/>
                  </a:lnTo>
                  <a:lnTo>
                    <a:pt x="0" y="65241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97" name="Google Shape;197;p3"/>
            <p:cNvSpPr/>
            <p:nvPr/>
          </p:nvSpPr>
          <p:spPr>
            <a:xfrm>
              <a:off x="1700214" y="325979"/>
              <a:ext cx="2535070" cy="785872"/>
            </a:xfrm>
            <a:custGeom>
              <a:avLst/>
              <a:gdLst/>
              <a:ahLst/>
              <a:cxnLst/>
              <a:rect l="l" t="t" r="r" b="b"/>
              <a:pathLst>
                <a:path w="2535070" h="785872" extrusionOk="0">
                  <a:moveTo>
                    <a:pt x="0" y="0"/>
                  </a:moveTo>
                  <a:lnTo>
                    <a:pt x="2535069" y="0"/>
                  </a:lnTo>
                  <a:lnTo>
                    <a:pt x="2535069" y="785871"/>
                  </a:lnTo>
                  <a:lnTo>
                    <a:pt x="0" y="78587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98" name="Google Shape;198;p3"/>
            <p:cNvSpPr/>
            <p:nvPr/>
          </p:nvSpPr>
          <p:spPr>
            <a:xfrm>
              <a:off x="15079550" y="359592"/>
              <a:ext cx="2118973" cy="652416"/>
            </a:xfrm>
            <a:custGeom>
              <a:avLst/>
              <a:gdLst/>
              <a:ahLst/>
              <a:cxnLst/>
              <a:rect l="l" t="t" r="r" b="b"/>
              <a:pathLst>
                <a:path w="2118973" h="652416" extrusionOk="0">
                  <a:moveTo>
                    <a:pt x="0" y="0"/>
                  </a:moveTo>
                  <a:lnTo>
                    <a:pt x="2118972" y="0"/>
                  </a:lnTo>
                  <a:lnTo>
                    <a:pt x="2118972" y="652416"/>
                  </a:lnTo>
                  <a:lnTo>
                    <a:pt x="0" y="65241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99" name="Google Shape;199;p3"/>
            <p:cNvSpPr/>
            <p:nvPr/>
          </p:nvSpPr>
          <p:spPr>
            <a:xfrm>
              <a:off x="20221776" y="181093"/>
              <a:ext cx="1090247" cy="1009415"/>
            </a:xfrm>
            <a:custGeom>
              <a:avLst/>
              <a:gdLst/>
              <a:ahLst/>
              <a:cxnLst/>
              <a:rect l="l" t="t" r="r" b="b"/>
              <a:pathLst>
                <a:path w="1090247" h="1009415" extrusionOk="0">
                  <a:moveTo>
                    <a:pt x="0" y="0"/>
                  </a:moveTo>
                  <a:lnTo>
                    <a:pt x="1090247" y="0"/>
                  </a:lnTo>
                  <a:lnTo>
                    <a:pt x="1090247" y="1009414"/>
                  </a:lnTo>
                  <a:lnTo>
                    <a:pt x="0" y="10094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200" name="Google Shape;200;p3"/>
            <p:cNvSpPr/>
            <p:nvPr/>
          </p:nvSpPr>
          <p:spPr>
            <a:xfrm>
              <a:off x="12444174" y="305942"/>
              <a:ext cx="2241676" cy="825944"/>
            </a:xfrm>
            <a:custGeom>
              <a:avLst/>
              <a:gdLst/>
              <a:ahLst/>
              <a:cxnLst/>
              <a:rect l="l" t="t" r="r" b="b"/>
              <a:pathLst>
                <a:path w="2241676" h="825944" extrusionOk="0">
                  <a:moveTo>
                    <a:pt x="0" y="0"/>
                  </a:moveTo>
                  <a:lnTo>
                    <a:pt x="2241676" y="0"/>
                  </a:lnTo>
                  <a:lnTo>
                    <a:pt x="2241676" y="825944"/>
                  </a:lnTo>
                  <a:lnTo>
                    <a:pt x="0" y="82594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201" name="Google Shape;201;p3"/>
            <p:cNvSpPr/>
            <p:nvPr/>
          </p:nvSpPr>
          <p:spPr>
            <a:xfrm>
              <a:off x="21711592" y="70171"/>
              <a:ext cx="972194" cy="1231257"/>
            </a:xfrm>
            <a:custGeom>
              <a:avLst/>
              <a:gdLst/>
              <a:ahLst/>
              <a:cxnLst/>
              <a:rect l="l" t="t" r="r" b="b"/>
              <a:pathLst>
                <a:path w="972194" h="1231257" extrusionOk="0">
                  <a:moveTo>
                    <a:pt x="0" y="0"/>
                  </a:moveTo>
                  <a:lnTo>
                    <a:pt x="972194" y="0"/>
                  </a:lnTo>
                  <a:lnTo>
                    <a:pt x="972194" y="1231258"/>
                  </a:lnTo>
                  <a:lnTo>
                    <a:pt x="0" y="123125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l="-26411" t="-7680" r="-22066" b="-4268"/>
              </a:stretch>
            </a:blipFill>
            <a:ln>
              <a:noFill/>
            </a:ln>
          </p:spPr>
        </p:sp>
        <p:sp>
          <p:nvSpPr>
            <p:cNvPr id="202" name="Google Shape;202;p3"/>
            <p:cNvSpPr/>
            <p:nvPr/>
          </p:nvSpPr>
          <p:spPr>
            <a:xfrm>
              <a:off x="17603043" y="257275"/>
              <a:ext cx="2219163" cy="857050"/>
            </a:xfrm>
            <a:custGeom>
              <a:avLst/>
              <a:gdLst/>
              <a:ahLst/>
              <a:cxnLst/>
              <a:rect l="l" t="t" r="r" b="b"/>
              <a:pathLst>
                <a:path w="2219163" h="857050" extrusionOk="0">
                  <a:moveTo>
                    <a:pt x="0" y="0"/>
                  </a:moveTo>
                  <a:lnTo>
                    <a:pt x="2219163" y="0"/>
                  </a:lnTo>
                  <a:lnTo>
                    <a:pt x="2219163" y="857050"/>
                  </a:lnTo>
                  <a:lnTo>
                    <a:pt x="0" y="8570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t="-10105" b="-35135"/>
              </a:stretch>
            </a:blipFill>
            <a:ln>
              <a:noFill/>
            </a:ln>
          </p:spPr>
        </p:sp>
      </p:grpSp>
      <p:sp>
        <p:nvSpPr>
          <p:cNvPr id="203" name="Google Shape;203;p3"/>
          <p:cNvSpPr txBox="1"/>
          <p:nvPr/>
        </p:nvSpPr>
        <p:spPr>
          <a:xfrm>
            <a:off x="1028700" y="1831396"/>
            <a:ext cx="6911561" cy="914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Objetivos</a:t>
            </a:r>
            <a:endParaRPr/>
          </a:p>
        </p:txBody>
      </p:sp>
      <p:sp>
        <p:nvSpPr>
          <p:cNvPr id="204" name="Google Shape;204;p3"/>
          <p:cNvSpPr txBox="1"/>
          <p:nvPr/>
        </p:nvSpPr>
        <p:spPr>
          <a:xfrm>
            <a:off x="1765582" y="4515989"/>
            <a:ext cx="3798780" cy="245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Apresentações são ferramentas de comunicação que podem ser usadas como demonstrações, palestras, discursos, relatórios e mais. É apresentada principalmente diante de um público.</a:t>
            </a:r>
            <a:endParaRPr/>
          </a:p>
        </p:txBody>
      </p:sp>
      <p:sp>
        <p:nvSpPr>
          <p:cNvPr id="205" name="Google Shape;205;p3"/>
          <p:cNvSpPr txBox="1"/>
          <p:nvPr/>
        </p:nvSpPr>
        <p:spPr>
          <a:xfrm>
            <a:off x="7244610" y="4515989"/>
            <a:ext cx="3798780" cy="245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Apresentações são ferramentas de comunicação que podem ser usadas como demonstrações, palestras, discursos, relatórios e mais. É apresentada principalmente diante de um público.</a:t>
            </a:r>
            <a:endParaRPr/>
          </a:p>
        </p:txBody>
      </p:sp>
      <p:sp>
        <p:nvSpPr>
          <p:cNvPr id="206" name="Google Shape;206;p3"/>
          <p:cNvSpPr txBox="1"/>
          <p:nvPr/>
        </p:nvSpPr>
        <p:spPr>
          <a:xfrm>
            <a:off x="12868126" y="4515989"/>
            <a:ext cx="3798780" cy="245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Apresentações são ferramentas de comunicação que podem ser usadas como demonstrações, palestras, discursos, relatórios e mais. É apresentada principalmente diante de um público.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"/>
          <p:cNvSpPr/>
          <p:nvPr/>
        </p:nvSpPr>
        <p:spPr>
          <a:xfrm>
            <a:off x="1028700" y="530396"/>
            <a:ext cx="2254091" cy="498304"/>
          </a:xfrm>
          <a:custGeom>
            <a:avLst/>
            <a:gdLst/>
            <a:ahLst/>
            <a:cxnLst/>
            <a:rect l="l" t="t" r="r" b="b"/>
            <a:pathLst>
              <a:path w="2254091" h="498304" extrusionOk="0">
                <a:moveTo>
                  <a:pt x="0" y="0"/>
                </a:moveTo>
                <a:lnTo>
                  <a:pt x="2254091" y="0"/>
                </a:lnTo>
                <a:lnTo>
                  <a:pt x="2254091" y="498304"/>
                </a:lnTo>
                <a:lnTo>
                  <a:pt x="0" y="4983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3733" t="-141300" r="-12168" b="-167012"/>
            </a:stretch>
          </a:blipFill>
          <a:ln>
            <a:noFill/>
          </a:ln>
        </p:spPr>
      </p:sp>
      <p:sp>
        <p:nvSpPr>
          <p:cNvPr id="212" name="Google Shape;212;p4"/>
          <p:cNvSpPr/>
          <p:nvPr/>
        </p:nvSpPr>
        <p:spPr>
          <a:xfrm>
            <a:off x="10288000" y="0"/>
            <a:ext cx="7993310" cy="9266474"/>
          </a:xfrm>
          <a:custGeom>
            <a:avLst/>
            <a:gdLst/>
            <a:ahLst/>
            <a:cxnLst/>
            <a:rect l="l" t="t" r="r" b="b"/>
            <a:pathLst>
              <a:path w="7914168" h="9652577" extrusionOk="0">
                <a:moveTo>
                  <a:pt x="0" y="0"/>
                </a:moveTo>
                <a:lnTo>
                  <a:pt x="7914168" y="0"/>
                </a:lnTo>
                <a:lnTo>
                  <a:pt x="7914168" y="9652577"/>
                </a:lnTo>
                <a:lnTo>
                  <a:pt x="0" y="96525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72433" r="-10281"/>
            </a:stretch>
          </a:blipFill>
          <a:ln>
            <a:noFill/>
          </a:ln>
        </p:spPr>
      </p:sp>
      <p:sp>
        <p:nvSpPr>
          <p:cNvPr id="213" name="Google Shape;213;p4"/>
          <p:cNvSpPr txBox="1"/>
          <p:nvPr/>
        </p:nvSpPr>
        <p:spPr>
          <a:xfrm>
            <a:off x="1028700" y="1831396"/>
            <a:ext cx="9259300" cy="182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Materiais e Métodos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 b="0" i="0" u="none" strike="noStrike" cap="none">
              <a:solidFill>
                <a:srgbClr val="2E2E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4"/>
          <p:cNvSpPr txBox="1"/>
          <p:nvPr/>
        </p:nvSpPr>
        <p:spPr>
          <a:xfrm>
            <a:off x="1028700" y="3164842"/>
            <a:ext cx="7864397" cy="1974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Apresentações são ferramentas de comunicação que podem ser usadas como demonstrações, palestras, discursos, relatórios e mais. Tem uma variedade de objetivos, tornando apresentações ferramentas poderosas para convencer e ensinar.</a:t>
            </a:r>
            <a:endParaRPr/>
          </a:p>
          <a:p>
            <a:pPr marL="0" marR="0" lvl="0" indent="0" algn="l" rtl="0">
              <a:lnSpc>
                <a:spcPct val="15997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9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4"/>
          <p:cNvSpPr txBox="1"/>
          <p:nvPr/>
        </p:nvSpPr>
        <p:spPr>
          <a:xfrm>
            <a:off x="1028700" y="5067300"/>
            <a:ext cx="7864397" cy="1974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Apresentações são ferramentas de comunicação que podem ser usadas como demonstrações, palestras, discursos, relatórios e mais. Tem uma variedade de objetivos, tornando apresentações ferramentas poderosas para convencer e ensinar.</a:t>
            </a:r>
            <a:endParaRPr/>
          </a:p>
          <a:p>
            <a:pPr marL="0" marR="0" lvl="0" indent="0" algn="l" rtl="0">
              <a:lnSpc>
                <a:spcPct val="15997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9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4"/>
          <p:cNvSpPr txBox="1"/>
          <p:nvPr/>
        </p:nvSpPr>
        <p:spPr>
          <a:xfrm>
            <a:off x="1028700" y="6965443"/>
            <a:ext cx="7864397" cy="1974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Apresentações são ferramentas de comunicação que podem ser usadas como demonstrações, palestras, discursos, relatórios e mais. Tem uma variedade de objetivos, tornando apresentações ferramentas poderosas para convencer e ensinar.</a:t>
            </a:r>
            <a:endParaRPr/>
          </a:p>
          <a:p>
            <a:pPr marL="0" marR="0" lvl="0" indent="0" algn="l" rtl="0">
              <a:lnSpc>
                <a:spcPct val="15997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9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4"/>
          <p:cNvSpPr txBox="1"/>
          <p:nvPr/>
        </p:nvSpPr>
        <p:spPr>
          <a:xfrm>
            <a:off x="11891151" y="514404"/>
            <a:ext cx="4359364" cy="51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Inserir foto (opcional)</a:t>
            </a:r>
            <a:endParaRPr/>
          </a:p>
        </p:txBody>
      </p:sp>
      <p:grpSp>
        <p:nvGrpSpPr>
          <p:cNvPr id="218" name="Google Shape;218;p4"/>
          <p:cNvGrpSpPr/>
          <p:nvPr/>
        </p:nvGrpSpPr>
        <p:grpSpPr>
          <a:xfrm>
            <a:off x="0" y="9041308"/>
            <a:ext cx="18287996" cy="3303095"/>
            <a:chOff x="0" y="-289322"/>
            <a:chExt cx="24383995" cy="4404127"/>
          </a:xfrm>
        </p:grpSpPr>
        <p:grpSp>
          <p:nvGrpSpPr>
            <p:cNvPr id="219" name="Google Shape;219;p4"/>
            <p:cNvGrpSpPr/>
            <p:nvPr/>
          </p:nvGrpSpPr>
          <p:grpSpPr>
            <a:xfrm>
              <a:off x="0" y="-289322"/>
              <a:ext cx="24383995" cy="4404127"/>
              <a:chOff x="0" y="-57150"/>
              <a:chExt cx="4816592" cy="869950"/>
            </a:xfrm>
          </p:grpSpPr>
          <p:sp>
            <p:nvSpPr>
              <p:cNvPr id="220" name="Google Shape;220;p4"/>
              <p:cNvSpPr/>
              <p:nvPr/>
            </p:nvSpPr>
            <p:spPr>
              <a:xfrm>
                <a:off x="0" y="0"/>
                <a:ext cx="4816592" cy="270933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270933" extrusionOk="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70933"/>
                    </a:lnTo>
                    <a:lnTo>
                      <a:pt x="0" y="270933"/>
                    </a:lnTo>
                    <a:close/>
                  </a:path>
                </a:pathLst>
              </a:custGeom>
              <a:solidFill>
                <a:srgbClr val="3727EB">
                  <a:alpha val="9803"/>
                </a:srgbClr>
              </a:solidFill>
              <a:ln>
                <a:noFill/>
              </a:ln>
            </p:spPr>
          </p:sp>
          <p:sp>
            <p:nvSpPr>
              <p:cNvPr id="221" name="Google Shape;221;p4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2" name="Google Shape;222;p4"/>
            <p:cNvSpPr/>
            <p:nvPr/>
          </p:nvSpPr>
          <p:spPr>
            <a:xfrm>
              <a:off x="4634853" y="359592"/>
              <a:ext cx="1988883" cy="752258"/>
            </a:xfrm>
            <a:custGeom>
              <a:avLst/>
              <a:gdLst/>
              <a:ahLst/>
              <a:cxnLst/>
              <a:rect l="l" t="t" r="r" b="b"/>
              <a:pathLst>
                <a:path w="1988883" h="752258" extrusionOk="0">
                  <a:moveTo>
                    <a:pt x="0" y="0"/>
                  </a:moveTo>
                  <a:lnTo>
                    <a:pt x="1988883" y="0"/>
                  </a:lnTo>
                  <a:lnTo>
                    <a:pt x="1988883" y="752258"/>
                  </a:lnTo>
                  <a:lnTo>
                    <a:pt x="0" y="75225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l="-17750" t="-132536" r="-158729" b="-132960"/>
              </a:stretch>
            </a:blipFill>
            <a:ln>
              <a:noFill/>
            </a:ln>
          </p:spPr>
        </p:sp>
        <p:sp>
          <p:nvSpPr>
            <p:cNvPr id="223" name="Google Shape;223;p4"/>
            <p:cNvSpPr/>
            <p:nvPr/>
          </p:nvSpPr>
          <p:spPr>
            <a:xfrm>
              <a:off x="7018305" y="459434"/>
              <a:ext cx="2296674" cy="652416"/>
            </a:xfrm>
            <a:custGeom>
              <a:avLst/>
              <a:gdLst/>
              <a:ahLst/>
              <a:cxnLst/>
              <a:rect l="l" t="t" r="r" b="b"/>
              <a:pathLst>
                <a:path w="2296674" h="652416" extrusionOk="0">
                  <a:moveTo>
                    <a:pt x="0" y="0"/>
                  </a:moveTo>
                  <a:lnTo>
                    <a:pt x="2296673" y="0"/>
                  </a:lnTo>
                  <a:lnTo>
                    <a:pt x="2296673" y="652416"/>
                  </a:lnTo>
                  <a:lnTo>
                    <a:pt x="0" y="65241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t="-35642" b="-40952"/>
              </a:stretch>
            </a:blipFill>
            <a:ln>
              <a:noFill/>
            </a:ln>
          </p:spPr>
        </p:sp>
        <p:sp>
          <p:nvSpPr>
            <p:cNvPr id="224" name="Google Shape;224;p4"/>
            <p:cNvSpPr/>
            <p:nvPr/>
          </p:nvSpPr>
          <p:spPr>
            <a:xfrm>
              <a:off x="9714548" y="459434"/>
              <a:ext cx="2330056" cy="652416"/>
            </a:xfrm>
            <a:custGeom>
              <a:avLst/>
              <a:gdLst/>
              <a:ahLst/>
              <a:cxnLst/>
              <a:rect l="l" t="t" r="r" b="b"/>
              <a:pathLst>
                <a:path w="2330056" h="652416" extrusionOk="0">
                  <a:moveTo>
                    <a:pt x="0" y="0"/>
                  </a:moveTo>
                  <a:lnTo>
                    <a:pt x="2330056" y="0"/>
                  </a:lnTo>
                  <a:lnTo>
                    <a:pt x="2330056" y="652416"/>
                  </a:lnTo>
                  <a:lnTo>
                    <a:pt x="0" y="65241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225" name="Google Shape;225;p4"/>
            <p:cNvSpPr/>
            <p:nvPr/>
          </p:nvSpPr>
          <p:spPr>
            <a:xfrm>
              <a:off x="1700214" y="325979"/>
              <a:ext cx="2535070" cy="785872"/>
            </a:xfrm>
            <a:custGeom>
              <a:avLst/>
              <a:gdLst/>
              <a:ahLst/>
              <a:cxnLst/>
              <a:rect l="l" t="t" r="r" b="b"/>
              <a:pathLst>
                <a:path w="2535070" h="785872" extrusionOk="0">
                  <a:moveTo>
                    <a:pt x="0" y="0"/>
                  </a:moveTo>
                  <a:lnTo>
                    <a:pt x="2535069" y="0"/>
                  </a:lnTo>
                  <a:lnTo>
                    <a:pt x="2535069" y="785871"/>
                  </a:lnTo>
                  <a:lnTo>
                    <a:pt x="0" y="78587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226" name="Google Shape;226;p4"/>
            <p:cNvSpPr/>
            <p:nvPr/>
          </p:nvSpPr>
          <p:spPr>
            <a:xfrm>
              <a:off x="15079550" y="359592"/>
              <a:ext cx="2118973" cy="652416"/>
            </a:xfrm>
            <a:custGeom>
              <a:avLst/>
              <a:gdLst/>
              <a:ahLst/>
              <a:cxnLst/>
              <a:rect l="l" t="t" r="r" b="b"/>
              <a:pathLst>
                <a:path w="2118973" h="652416" extrusionOk="0">
                  <a:moveTo>
                    <a:pt x="0" y="0"/>
                  </a:moveTo>
                  <a:lnTo>
                    <a:pt x="2118972" y="0"/>
                  </a:lnTo>
                  <a:lnTo>
                    <a:pt x="2118972" y="652416"/>
                  </a:lnTo>
                  <a:lnTo>
                    <a:pt x="0" y="65241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227" name="Google Shape;227;p4"/>
            <p:cNvSpPr/>
            <p:nvPr/>
          </p:nvSpPr>
          <p:spPr>
            <a:xfrm>
              <a:off x="20221776" y="181093"/>
              <a:ext cx="1090247" cy="1009415"/>
            </a:xfrm>
            <a:custGeom>
              <a:avLst/>
              <a:gdLst/>
              <a:ahLst/>
              <a:cxnLst/>
              <a:rect l="l" t="t" r="r" b="b"/>
              <a:pathLst>
                <a:path w="1090247" h="1009415" extrusionOk="0">
                  <a:moveTo>
                    <a:pt x="0" y="0"/>
                  </a:moveTo>
                  <a:lnTo>
                    <a:pt x="1090247" y="0"/>
                  </a:lnTo>
                  <a:lnTo>
                    <a:pt x="1090247" y="1009414"/>
                  </a:lnTo>
                  <a:lnTo>
                    <a:pt x="0" y="10094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228" name="Google Shape;228;p4"/>
            <p:cNvSpPr/>
            <p:nvPr/>
          </p:nvSpPr>
          <p:spPr>
            <a:xfrm>
              <a:off x="12444174" y="305942"/>
              <a:ext cx="2241676" cy="825944"/>
            </a:xfrm>
            <a:custGeom>
              <a:avLst/>
              <a:gdLst/>
              <a:ahLst/>
              <a:cxnLst/>
              <a:rect l="l" t="t" r="r" b="b"/>
              <a:pathLst>
                <a:path w="2241676" h="825944" extrusionOk="0">
                  <a:moveTo>
                    <a:pt x="0" y="0"/>
                  </a:moveTo>
                  <a:lnTo>
                    <a:pt x="2241676" y="0"/>
                  </a:lnTo>
                  <a:lnTo>
                    <a:pt x="2241676" y="825944"/>
                  </a:lnTo>
                  <a:lnTo>
                    <a:pt x="0" y="82594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229" name="Google Shape;229;p4"/>
            <p:cNvSpPr/>
            <p:nvPr/>
          </p:nvSpPr>
          <p:spPr>
            <a:xfrm>
              <a:off x="21711592" y="70171"/>
              <a:ext cx="972194" cy="1231257"/>
            </a:xfrm>
            <a:custGeom>
              <a:avLst/>
              <a:gdLst/>
              <a:ahLst/>
              <a:cxnLst/>
              <a:rect l="l" t="t" r="r" b="b"/>
              <a:pathLst>
                <a:path w="972194" h="1231257" extrusionOk="0">
                  <a:moveTo>
                    <a:pt x="0" y="0"/>
                  </a:moveTo>
                  <a:lnTo>
                    <a:pt x="972194" y="0"/>
                  </a:lnTo>
                  <a:lnTo>
                    <a:pt x="972194" y="1231258"/>
                  </a:lnTo>
                  <a:lnTo>
                    <a:pt x="0" y="123125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l="-26411" t="-7680" r="-22066" b="-4268"/>
              </a:stretch>
            </a:blipFill>
            <a:ln>
              <a:noFill/>
            </a:ln>
          </p:spPr>
        </p:sp>
        <p:sp>
          <p:nvSpPr>
            <p:cNvPr id="230" name="Google Shape;230;p4"/>
            <p:cNvSpPr/>
            <p:nvPr/>
          </p:nvSpPr>
          <p:spPr>
            <a:xfrm>
              <a:off x="17603043" y="257275"/>
              <a:ext cx="2219163" cy="857050"/>
            </a:xfrm>
            <a:custGeom>
              <a:avLst/>
              <a:gdLst/>
              <a:ahLst/>
              <a:cxnLst/>
              <a:rect l="l" t="t" r="r" b="b"/>
              <a:pathLst>
                <a:path w="2219163" h="857050" extrusionOk="0">
                  <a:moveTo>
                    <a:pt x="0" y="0"/>
                  </a:moveTo>
                  <a:lnTo>
                    <a:pt x="2219163" y="0"/>
                  </a:lnTo>
                  <a:lnTo>
                    <a:pt x="2219163" y="857050"/>
                  </a:lnTo>
                  <a:lnTo>
                    <a:pt x="0" y="8570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t="-10105" b="-35135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"/>
          <p:cNvSpPr txBox="1"/>
          <p:nvPr/>
        </p:nvSpPr>
        <p:spPr>
          <a:xfrm>
            <a:off x="1028700" y="1831396"/>
            <a:ext cx="9259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Resultados </a:t>
            </a:r>
            <a:endParaRPr sz="6000" b="0" i="0" u="none" strike="noStrike" cap="none">
              <a:solidFill>
                <a:srgbClr val="2E2E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5"/>
          <p:cNvSpPr txBox="1"/>
          <p:nvPr/>
        </p:nvSpPr>
        <p:spPr>
          <a:xfrm>
            <a:off x="1028700" y="3157225"/>
            <a:ext cx="7864500" cy="27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Apresentações são ferramentas de comunicação que podem ser usadas como demonstrações, palestras, discursos, relatórios e mais. É apresentada principalmente diante de um público. Tem uma variedade de objetivos, tornando apresentações ferramentas poderosas para convencer e ensinar.</a:t>
            </a:r>
            <a:endParaRPr sz="199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997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99"/>
          </a:p>
        </p:txBody>
      </p:sp>
      <p:sp>
        <p:nvSpPr>
          <p:cNvPr id="237" name="Google Shape;237;p5"/>
          <p:cNvSpPr txBox="1"/>
          <p:nvPr/>
        </p:nvSpPr>
        <p:spPr>
          <a:xfrm>
            <a:off x="1028700" y="5433923"/>
            <a:ext cx="7864500" cy="22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Apresentações são ferramentas de comunicação que podem ser usadas como demonstrações, palestras, discursos, relatórios e mais. É apresentada principalmente diante de um público. Tem uma variedade de objetivos, tornando apresentações ferramentas poderosas para convencer e ensinar.</a:t>
            </a:r>
            <a:endParaRPr/>
          </a:p>
        </p:txBody>
      </p:sp>
      <p:grpSp>
        <p:nvGrpSpPr>
          <p:cNvPr id="238" name="Google Shape;238;p5"/>
          <p:cNvGrpSpPr/>
          <p:nvPr/>
        </p:nvGrpSpPr>
        <p:grpSpPr>
          <a:xfrm>
            <a:off x="9728265" y="3330727"/>
            <a:ext cx="7531035" cy="4323071"/>
            <a:chOff x="0" y="-47625"/>
            <a:chExt cx="10041380" cy="5764095"/>
          </a:xfrm>
        </p:grpSpPr>
        <p:sp>
          <p:nvSpPr>
            <p:cNvPr id="239" name="Google Shape;239;p5"/>
            <p:cNvSpPr txBox="1"/>
            <p:nvPr/>
          </p:nvSpPr>
          <p:spPr>
            <a:xfrm>
              <a:off x="1223413" y="5282587"/>
              <a:ext cx="904232" cy="4338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1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20" b="0" i="0" u="none" strike="noStrike" cap="none">
                  <a:solidFill>
                    <a:srgbClr val="0B0F1E"/>
                  </a:solidFill>
                  <a:latin typeface="Arimo"/>
                  <a:ea typeface="Arimo"/>
                  <a:cs typeface="Arimo"/>
                  <a:sym typeface="Arimo"/>
                </a:rPr>
                <a:t>Item 1</a:t>
              </a:r>
              <a:endParaRPr/>
            </a:p>
          </p:txBody>
        </p:sp>
        <p:sp>
          <p:nvSpPr>
            <p:cNvPr id="240" name="Google Shape;240;p5"/>
            <p:cNvSpPr txBox="1"/>
            <p:nvPr/>
          </p:nvSpPr>
          <p:spPr>
            <a:xfrm>
              <a:off x="3658544" y="5282587"/>
              <a:ext cx="904232" cy="4338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1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20" b="0" i="0" u="none" strike="noStrike" cap="none">
                  <a:solidFill>
                    <a:srgbClr val="0B0F1E"/>
                  </a:solidFill>
                  <a:latin typeface="Arimo"/>
                  <a:ea typeface="Arimo"/>
                  <a:cs typeface="Arimo"/>
                  <a:sym typeface="Arimo"/>
                </a:rPr>
                <a:t>Item 2</a:t>
              </a:r>
              <a:endParaRPr/>
            </a:p>
          </p:txBody>
        </p:sp>
        <p:sp>
          <p:nvSpPr>
            <p:cNvPr id="241" name="Google Shape;241;p5"/>
            <p:cNvSpPr txBox="1"/>
            <p:nvPr/>
          </p:nvSpPr>
          <p:spPr>
            <a:xfrm>
              <a:off x="6093674" y="5282587"/>
              <a:ext cx="904232" cy="4338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1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20" b="0" i="0" u="none" strike="noStrike" cap="none">
                  <a:solidFill>
                    <a:srgbClr val="0B0F1E"/>
                  </a:solidFill>
                  <a:latin typeface="Arimo"/>
                  <a:ea typeface="Arimo"/>
                  <a:cs typeface="Arimo"/>
                  <a:sym typeface="Arimo"/>
                </a:rPr>
                <a:t>Item 3</a:t>
              </a:r>
              <a:endParaRPr/>
            </a:p>
          </p:txBody>
        </p:sp>
        <p:sp>
          <p:nvSpPr>
            <p:cNvPr id="242" name="Google Shape;242;p5"/>
            <p:cNvSpPr txBox="1"/>
            <p:nvPr/>
          </p:nvSpPr>
          <p:spPr>
            <a:xfrm>
              <a:off x="8528804" y="5282587"/>
              <a:ext cx="904232" cy="4338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1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20" b="0" i="0" u="none" strike="noStrike" cap="none">
                  <a:solidFill>
                    <a:srgbClr val="0B0F1E"/>
                  </a:solidFill>
                  <a:latin typeface="Arimo"/>
                  <a:ea typeface="Arimo"/>
                  <a:cs typeface="Arimo"/>
                  <a:sym typeface="Arimo"/>
                </a:rPr>
                <a:t>Item 4</a:t>
              </a:r>
              <a:endParaRPr/>
            </a:p>
          </p:txBody>
        </p:sp>
        <p:grpSp>
          <p:nvGrpSpPr>
            <p:cNvPr id="243" name="Google Shape;243;p5"/>
            <p:cNvGrpSpPr/>
            <p:nvPr/>
          </p:nvGrpSpPr>
          <p:grpSpPr>
            <a:xfrm>
              <a:off x="615070" y="187028"/>
              <a:ext cx="9426310" cy="4986590"/>
              <a:chOff x="0" y="-6350"/>
              <a:chExt cx="9811012" cy="5190101"/>
            </a:xfrm>
          </p:grpSpPr>
          <p:sp>
            <p:nvSpPr>
              <p:cNvPr id="244" name="Google Shape;244;p5"/>
              <p:cNvSpPr/>
              <p:nvPr/>
            </p:nvSpPr>
            <p:spPr>
              <a:xfrm>
                <a:off x="0" y="-6350"/>
                <a:ext cx="981101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9811012" h="12700" extrusionOk="0">
                    <a:moveTo>
                      <a:pt x="0" y="0"/>
                    </a:moveTo>
                    <a:lnTo>
                      <a:pt x="9811012" y="0"/>
                    </a:lnTo>
                    <a:lnTo>
                      <a:pt x="981101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B0F1E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245" name="Google Shape;245;p5"/>
              <p:cNvSpPr/>
              <p:nvPr/>
            </p:nvSpPr>
            <p:spPr>
              <a:xfrm>
                <a:off x="0" y="1719450"/>
                <a:ext cx="981101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9811012" h="12700" extrusionOk="0">
                    <a:moveTo>
                      <a:pt x="0" y="0"/>
                    </a:moveTo>
                    <a:lnTo>
                      <a:pt x="9811012" y="0"/>
                    </a:lnTo>
                    <a:lnTo>
                      <a:pt x="981101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B0F1E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246" name="Google Shape;246;p5"/>
              <p:cNvSpPr/>
              <p:nvPr/>
            </p:nvSpPr>
            <p:spPr>
              <a:xfrm>
                <a:off x="0" y="3445251"/>
                <a:ext cx="981101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9811012" h="12700" extrusionOk="0">
                    <a:moveTo>
                      <a:pt x="0" y="0"/>
                    </a:moveTo>
                    <a:lnTo>
                      <a:pt x="9811012" y="0"/>
                    </a:lnTo>
                    <a:lnTo>
                      <a:pt x="981101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B0F1E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247" name="Google Shape;247;p5"/>
              <p:cNvSpPr/>
              <p:nvPr/>
            </p:nvSpPr>
            <p:spPr>
              <a:xfrm>
                <a:off x="0" y="5171051"/>
                <a:ext cx="981101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9811012" h="12700" extrusionOk="0">
                    <a:moveTo>
                      <a:pt x="0" y="0"/>
                    </a:moveTo>
                    <a:lnTo>
                      <a:pt x="9811012" y="0"/>
                    </a:lnTo>
                    <a:lnTo>
                      <a:pt x="981101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B0F1E">
                  <a:alpha val="60000"/>
                </a:srgbClr>
              </a:solidFill>
              <a:ln>
                <a:noFill/>
              </a:ln>
            </p:spPr>
          </p:sp>
        </p:grpSp>
        <p:sp>
          <p:nvSpPr>
            <p:cNvPr id="248" name="Google Shape;248;p5"/>
            <p:cNvSpPr txBox="1"/>
            <p:nvPr/>
          </p:nvSpPr>
          <p:spPr>
            <a:xfrm>
              <a:off x="0" y="-47625"/>
              <a:ext cx="452376" cy="4338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401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20" b="0" i="0" u="none" strike="noStrike" cap="none">
                  <a:solidFill>
                    <a:srgbClr val="0B0F1E"/>
                  </a:solidFill>
                  <a:latin typeface="Arimo"/>
                  <a:ea typeface="Arimo"/>
                  <a:cs typeface="Arimo"/>
                  <a:sym typeface="Arimo"/>
                </a:rPr>
                <a:t>75 </a:t>
              </a:r>
              <a:endParaRPr/>
            </a:p>
          </p:txBody>
        </p:sp>
        <p:sp>
          <p:nvSpPr>
            <p:cNvPr id="249" name="Google Shape;249;p5"/>
            <p:cNvSpPr txBox="1"/>
            <p:nvPr/>
          </p:nvSpPr>
          <p:spPr>
            <a:xfrm>
              <a:off x="0" y="1610505"/>
              <a:ext cx="452376" cy="4338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401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20" b="0" i="0" u="none" strike="noStrike" cap="none">
                  <a:solidFill>
                    <a:srgbClr val="0B0F1E"/>
                  </a:solidFill>
                  <a:latin typeface="Arimo"/>
                  <a:ea typeface="Arimo"/>
                  <a:cs typeface="Arimo"/>
                  <a:sym typeface="Arimo"/>
                </a:rPr>
                <a:t>50 </a:t>
              </a:r>
              <a:endParaRPr/>
            </a:p>
          </p:txBody>
        </p:sp>
        <p:sp>
          <p:nvSpPr>
            <p:cNvPr id="250" name="Google Shape;250;p5"/>
            <p:cNvSpPr txBox="1"/>
            <p:nvPr/>
          </p:nvSpPr>
          <p:spPr>
            <a:xfrm>
              <a:off x="0" y="3268635"/>
              <a:ext cx="452376" cy="4338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401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20" b="0" i="0" u="none" strike="noStrike" cap="none">
                  <a:solidFill>
                    <a:srgbClr val="0B0F1E"/>
                  </a:solidFill>
                  <a:latin typeface="Arimo"/>
                  <a:ea typeface="Arimo"/>
                  <a:cs typeface="Arimo"/>
                  <a:sym typeface="Arimo"/>
                </a:rPr>
                <a:t>25 </a:t>
              </a:r>
              <a:endParaRPr/>
            </a:p>
          </p:txBody>
        </p:sp>
        <p:sp>
          <p:nvSpPr>
            <p:cNvPr id="251" name="Google Shape;251;p5"/>
            <p:cNvSpPr txBox="1"/>
            <p:nvPr/>
          </p:nvSpPr>
          <p:spPr>
            <a:xfrm>
              <a:off x="180950" y="4926764"/>
              <a:ext cx="271426" cy="4338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401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20" b="0" i="0" u="none" strike="noStrike" cap="none">
                  <a:solidFill>
                    <a:srgbClr val="0B0F1E"/>
                  </a:solidFill>
                  <a:latin typeface="Arimo"/>
                  <a:ea typeface="Arimo"/>
                  <a:cs typeface="Arimo"/>
                  <a:sym typeface="Arimo"/>
                </a:rPr>
                <a:t>0 </a:t>
              </a:r>
              <a:endParaRPr/>
            </a:p>
          </p:txBody>
        </p:sp>
        <p:grpSp>
          <p:nvGrpSpPr>
            <p:cNvPr id="252" name="Google Shape;252;p5"/>
            <p:cNvGrpSpPr/>
            <p:nvPr/>
          </p:nvGrpSpPr>
          <p:grpSpPr>
            <a:xfrm>
              <a:off x="615070" y="518654"/>
              <a:ext cx="9426310" cy="4648865"/>
              <a:chOff x="0" y="338810"/>
              <a:chExt cx="9811012" cy="4838592"/>
            </a:xfrm>
          </p:grpSpPr>
          <p:sp>
            <p:nvSpPr>
              <p:cNvPr id="253" name="Google Shape;253;p5"/>
              <p:cNvSpPr/>
              <p:nvPr/>
            </p:nvSpPr>
            <p:spPr>
              <a:xfrm>
                <a:off x="0" y="3100091"/>
                <a:ext cx="2207478" cy="2077310"/>
              </a:xfrm>
              <a:custGeom>
                <a:avLst/>
                <a:gdLst/>
                <a:ahLst/>
                <a:cxnLst/>
                <a:rect l="l" t="t" r="r" b="b"/>
                <a:pathLst>
                  <a:path w="2207478" h="2077310" extrusionOk="0">
                    <a:moveTo>
                      <a:pt x="0" y="2077310"/>
                    </a:moveTo>
                    <a:lnTo>
                      <a:pt x="0" y="176598"/>
                    </a:lnTo>
                    <a:cubicBezTo>
                      <a:pt x="0" y="79066"/>
                      <a:pt x="79066" y="0"/>
                      <a:pt x="176598" y="0"/>
                    </a:cubicBezTo>
                    <a:lnTo>
                      <a:pt x="2030880" y="0"/>
                    </a:lnTo>
                    <a:cubicBezTo>
                      <a:pt x="2128412" y="0"/>
                      <a:pt x="2207478" y="79066"/>
                      <a:pt x="2207478" y="176598"/>
                    </a:cubicBezTo>
                    <a:lnTo>
                      <a:pt x="2207478" y="2077310"/>
                    </a:lnTo>
                    <a:close/>
                  </a:path>
                </a:pathLst>
              </a:custGeom>
              <a:solidFill>
                <a:srgbClr val="2C28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5"/>
              <p:cNvSpPr/>
              <p:nvPr/>
            </p:nvSpPr>
            <p:spPr>
              <a:xfrm>
                <a:off x="2534511" y="1719450"/>
                <a:ext cx="2207477" cy="3457951"/>
              </a:xfrm>
              <a:custGeom>
                <a:avLst/>
                <a:gdLst/>
                <a:ahLst/>
                <a:cxnLst/>
                <a:rect l="l" t="t" r="r" b="b"/>
                <a:pathLst>
                  <a:path w="2207477" h="3457951" extrusionOk="0">
                    <a:moveTo>
                      <a:pt x="0" y="3457951"/>
                    </a:moveTo>
                    <a:lnTo>
                      <a:pt x="0" y="176599"/>
                    </a:lnTo>
                    <a:cubicBezTo>
                      <a:pt x="0" y="129762"/>
                      <a:pt x="18606" y="84844"/>
                      <a:pt x="51725" y="51725"/>
                    </a:cubicBezTo>
                    <a:cubicBezTo>
                      <a:pt x="84843" y="18606"/>
                      <a:pt x="129762" y="0"/>
                      <a:pt x="176599" y="0"/>
                    </a:cubicBezTo>
                    <a:lnTo>
                      <a:pt x="2030880" y="0"/>
                    </a:lnTo>
                    <a:cubicBezTo>
                      <a:pt x="2077716" y="0"/>
                      <a:pt x="2122635" y="18606"/>
                      <a:pt x="2155753" y="51725"/>
                    </a:cubicBezTo>
                    <a:cubicBezTo>
                      <a:pt x="2188872" y="84844"/>
                      <a:pt x="2207478" y="129762"/>
                      <a:pt x="2207478" y="176599"/>
                    </a:cubicBezTo>
                    <a:lnTo>
                      <a:pt x="2207478" y="3457951"/>
                    </a:lnTo>
                    <a:close/>
                  </a:path>
                </a:pathLst>
              </a:custGeom>
              <a:solidFill>
                <a:srgbClr val="2C28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5"/>
              <p:cNvSpPr/>
              <p:nvPr/>
            </p:nvSpPr>
            <p:spPr>
              <a:xfrm>
                <a:off x="5069023" y="2409771"/>
                <a:ext cx="2207477" cy="2767631"/>
              </a:xfrm>
              <a:custGeom>
                <a:avLst/>
                <a:gdLst/>
                <a:ahLst/>
                <a:cxnLst/>
                <a:rect l="l" t="t" r="r" b="b"/>
                <a:pathLst>
                  <a:path w="2207477" h="2767631" extrusionOk="0">
                    <a:moveTo>
                      <a:pt x="0" y="2767630"/>
                    </a:moveTo>
                    <a:lnTo>
                      <a:pt x="0" y="176598"/>
                    </a:lnTo>
                    <a:cubicBezTo>
                      <a:pt x="0" y="79065"/>
                      <a:pt x="79065" y="0"/>
                      <a:pt x="176598" y="0"/>
                    </a:cubicBezTo>
                    <a:lnTo>
                      <a:pt x="2030879" y="0"/>
                    </a:lnTo>
                    <a:cubicBezTo>
                      <a:pt x="2128411" y="0"/>
                      <a:pt x="2207477" y="79066"/>
                      <a:pt x="2207477" y="176598"/>
                    </a:cubicBezTo>
                    <a:lnTo>
                      <a:pt x="2207477" y="2767630"/>
                    </a:lnTo>
                    <a:close/>
                  </a:path>
                </a:pathLst>
              </a:custGeom>
              <a:solidFill>
                <a:srgbClr val="2C28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5"/>
              <p:cNvSpPr/>
              <p:nvPr/>
            </p:nvSpPr>
            <p:spPr>
              <a:xfrm>
                <a:off x="7603534" y="338810"/>
                <a:ext cx="2207478" cy="4838591"/>
              </a:xfrm>
              <a:custGeom>
                <a:avLst/>
                <a:gdLst/>
                <a:ahLst/>
                <a:cxnLst/>
                <a:rect l="l" t="t" r="r" b="b"/>
                <a:pathLst>
                  <a:path w="2207478" h="4838591" extrusionOk="0">
                    <a:moveTo>
                      <a:pt x="0" y="4838591"/>
                    </a:moveTo>
                    <a:lnTo>
                      <a:pt x="0" y="176598"/>
                    </a:lnTo>
                    <a:cubicBezTo>
                      <a:pt x="0" y="79066"/>
                      <a:pt x="79066" y="0"/>
                      <a:pt x="176598" y="0"/>
                    </a:cubicBezTo>
                    <a:lnTo>
                      <a:pt x="2030879" y="0"/>
                    </a:lnTo>
                    <a:cubicBezTo>
                      <a:pt x="2077716" y="0"/>
                      <a:pt x="2122635" y="18606"/>
                      <a:pt x="2155753" y="51724"/>
                    </a:cubicBezTo>
                    <a:cubicBezTo>
                      <a:pt x="2188872" y="84843"/>
                      <a:pt x="2207478" y="129761"/>
                      <a:pt x="2207478" y="176598"/>
                    </a:cubicBezTo>
                    <a:lnTo>
                      <a:pt x="2207478" y="4838591"/>
                    </a:lnTo>
                    <a:close/>
                  </a:path>
                </a:pathLst>
              </a:custGeom>
              <a:solidFill>
                <a:srgbClr val="2C28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5"/>
              <p:cNvSpPr/>
              <p:nvPr/>
            </p:nvSpPr>
            <p:spPr>
              <a:xfrm>
                <a:off x="0" y="4484965"/>
                <a:ext cx="2207478" cy="692437"/>
              </a:xfrm>
              <a:custGeom>
                <a:avLst/>
                <a:gdLst/>
                <a:ahLst/>
                <a:cxnLst/>
                <a:rect l="l" t="t" r="r" b="b"/>
                <a:pathLst>
                  <a:path w="2207478" h="692437" extrusionOk="0">
                    <a:moveTo>
                      <a:pt x="0" y="0"/>
                    </a:moveTo>
                    <a:lnTo>
                      <a:pt x="2207478" y="0"/>
                    </a:lnTo>
                    <a:lnTo>
                      <a:pt x="2207478" y="692436"/>
                    </a:lnTo>
                    <a:lnTo>
                      <a:pt x="0" y="692436"/>
                    </a:lnTo>
                    <a:close/>
                  </a:path>
                </a:pathLst>
              </a:custGeom>
              <a:solidFill>
                <a:srgbClr val="F67D26"/>
              </a:solidFill>
              <a:ln>
                <a:noFill/>
              </a:ln>
            </p:spPr>
          </p:sp>
          <p:sp>
            <p:nvSpPr>
              <p:cNvPr id="258" name="Google Shape;258;p5"/>
              <p:cNvSpPr/>
              <p:nvPr/>
            </p:nvSpPr>
            <p:spPr>
              <a:xfrm>
                <a:off x="2534511" y="3794221"/>
                <a:ext cx="2207477" cy="1383180"/>
              </a:xfrm>
              <a:custGeom>
                <a:avLst/>
                <a:gdLst/>
                <a:ahLst/>
                <a:cxnLst/>
                <a:rect l="l" t="t" r="r" b="b"/>
                <a:pathLst>
                  <a:path w="2207477" h="1383180" extrusionOk="0">
                    <a:moveTo>
                      <a:pt x="0" y="0"/>
                    </a:moveTo>
                    <a:lnTo>
                      <a:pt x="2207478" y="0"/>
                    </a:lnTo>
                    <a:lnTo>
                      <a:pt x="2207478" y="1383180"/>
                    </a:lnTo>
                    <a:lnTo>
                      <a:pt x="0" y="1383180"/>
                    </a:lnTo>
                    <a:close/>
                  </a:path>
                </a:pathLst>
              </a:custGeom>
              <a:solidFill>
                <a:srgbClr val="F67D26"/>
              </a:solidFill>
              <a:ln>
                <a:noFill/>
              </a:ln>
            </p:spPr>
          </p:sp>
          <p:sp>
            <p:nvSpPr>
              <p:cNvPr id="259" name="Google Shape;259;p5"/>
              <p:cNvSpPr/>
              <p:nvPr/>
            </p:nvSpPr>
            <p:spPr>
              <a:xfrm>
                <a:off x="5069023" y="3101679"/>
                <a:ext cx="2207477" cy="2075723"/>
              </a:xfrm>
              <a:custGeom>
                <a:avLst/>
                <a:gdLst/>
                <a:ahLst/>
                <a:cxnLst/>
                <a:rect l="l" t="t" r="r" b="b"/>
                <a:pathLst>
                  <a:path w="2207477" h="2075723" extrusionOk="0">
                    <a:moveTo>
                      <a:pt x="0" y="0"/>
                    </a:moveTo>
                    <a:lnTo>
                      <a:pt x="2207477" y="0"/>
                    </a:lnTo>
                    <a:lnTo>
                      <a:pt x="2207477" y="2075722"/>
                    </a:lnTo>
                    <a:lnTo>
                      <a:pt x="0" y="2075722"/>
                    </a:lnTo>
                    <a:close/>
                  </a:path>
                </a:pathLst>
              </a:custGeom>
              <a:solidFill>
                <a:srgbClr val="F67D26"/>
              </a:solidFill>
              <a:ln>
                <a:noFill/>
              </a:ln>
            </p:spPr>
          </p:sp>
          <p:sp>
            <p:nvSpPr>
              <p:cNvPr id="260" name="Google Shape;260;p5"/>
              <p:cNvSpPr/>
              <p:nvPr/>
            </p:nvSpPr>
            <p:spPr>
              <a:xfrm>
                <a:off x="7603534" y="2412492"/>
                <a:ext cx="2207478" cy="2764909"/>
              </a:xfrm>
              <a:custGeom>
                <a:avLst/>
                <a:gdLst/>
                <a:ahLst/>
                <a:cxnLst/>
                <a:rect l="l" t="t" r="r" b="b"/>
                <a:pathLst>
                  <a:path w="2207478" h="2764909" extrusionOk="0">
                    <a:moveTo>
                      <a:pt x="0" y="0"/>
                    </a:moveTo>
                    <a:lnTo>
                      <a:pt x="2207478" y="0"/>
                    </a:lnTo>
                    <a:lnTo>
                      <a:pt x="2207478" y="2764909"/>
                    </a:lnTo>
                    <a:lnTo>
                      <a:pt x="0" y="2764909"/>
                    </a:lnTo>
                    <a:close/>
                  </a:path>
                </a:pathLst>
              </a:custGeom>
              <a:solidFill>
                <a:srgbClr val="F67D26"/>
              </a:solidFill>
              <a:ln>
                <a:noFill/>
              </a:ln>
            </p:spPr>
          </p:sp>
        </p:grpSp>
      </p:grpSp>
      <p:sp>
        <p:nvSpPr>
          <p:cNvPr id="261" name="Google Shape;261;p5"/>
          <p:cNvSpPr/>
          <p:nvPr/>
        </p:nvSpPr>
        <p:spPr>
          <a:xfrm>
            <a:off x="14284148" y="425109"/>
            <a:ext cx="2975152" cy="657706"/>
          </a:xfrm>
          <a:custGeom>
            <a:avLst/>
            <a:gdLst/>
            <a:ahLst/>
            <a:cxnLst/>
            <a:rect l="l" t="t" r="r" b="b"/>
            <a:pathLst>
              <a:path w="2975152" h="657706" extrusionOk="0">
                <a:moveTo>
                  <a:pt x="0" y="0"/>
                </a:moveTo>
                <a:lnTo>
                  <a:pt x="2975152" y="0"/>
                </a:lnTo>
                <a:lnTo>
                  <a:pt x="2975152" y="657706"/>
                </a:lnTo>
                <a:lnTo>
                  <a:pt x="0" y="6577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3733" t="-141300" r="-12168" b="-167012"/>
            </a:stretch>
          </a:blipFill>
          <a:ln>
            <a:noFill/>
          </a:ln>
        </p:spPr>
      </p:sp>
      <p:grpSp>
        <p:nvGrpSpPr>
          <p:cNvPr id="262" name="Google Shape;262;p5"/>
          <p:cNvGrpSpPr/>
          <p:nvPr/>
        </p:nvGrpSpPr>
        <p:grpSpPr>
          <a:xfrm>
            <a:off x="0" y="9041308"/>
            <a:ext cx="18287996" cy="3303095"/>
            <a:chOff x="0" y="-289322"/>
            <a:chExt cx="24383995" cy="4404127"/>
          </a:xfrm>
        </p:grpSpPr>
        <p:grpSp>
          <p:nvGrpSpPr>
            <p:cNvPr id="263" name="Google Shape;263;p5"/>
            <p:cNvGrpSpPr/>
            <p:nvPr/>
          </p:nvGrpSpPr>
          <p:grpSpPr>
            <a:xfrm>
              <a:off x="0" y="-289322"/>
              <a:ext cx="24383995" cy="4404127"/>
              <a:chOff x="0" y="-57150"/>
              <a:chExt cx="4816592" cy="869950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0" y="0"/>
                <a:ext cx="4816592" cy="270933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270933" extrusionOk="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70933"/>
                    </a:lnTo>
                    <a:lnTo>
                      <a:pt x="0" y="270933"/>
                    </a:lnTo>
                    <a:close/>
                  </a:path>
                </a:pathLst>
              </a:custGeom>
              <a:solidFill>
                <a:srgbClr val="3727EB">
                  <a:alpha val="9803"/>
                </a:srgbClr>
              </a:solidFill>
              <a:ln>
                <a:noFill/>
              </a:ln>
            </p:spPr>
          </p:sp>
          <p:sp>
            <p:nvSpPr>
              <p:cNvPr id="265" name="Google Shape;265;p5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6" name="Google Shape;266;p5"/>
            <p:cNvSpPr/>
            <p:nvPr/>
          </p:nvSpPr>
          <p:spPr>
            <a:xfrm>
              <a:off x="4634853" y="359592"/>
              <a:ext cx="1988883" cy="752258"/>
            </a:xfrm>
            <a:custGeom>
              <a:avLst/>
              <a:gdLst/>
              <a:ahLst/>
              <a:cxnLst/>
              <a:rect l="l" t="t" r="r" b="b"/>
              <a:pathLst>
                <a:path w="1988883" h="752258" extrusionOk="0">
                  <a:moveTo>
                    <a:pt x="0" y="0"/>
                  </a:moveTo>
                  <a:lnTo>
                    <a:pt x="1988883" y="0"/>
                  </a:lnTo>
                  <a:lnTo>
                    <a:pt x="1988883" y="752258"/>
                  </a:lnTo>
                  <a:lnTo>
                    <a:pt x="0" y="75225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l="-17750" t="-132536" r="-158729" b="-132960"/>
              </a:stretch>
            </a:blipFill>
            <a:ln>
              <a:noFill/>
            </a:ln>
          </p:spPr>
        </p:sp>
        <p:sp>
          <p:nvSpPr>
            <p:cNvPr id="267" name="Google Shape;267;p5"/>
            <p:cNvSpPr/>
            <p:nvPr/>
          </p:nvSpPr>
          <p:spPr>
            <a:xfrm>
              <a:off x="7018305" y="459434"/>
              <a:ext cx="2296674" cy="652416"/>
            </a:xfrm>
            <a:custGeom>
              <a:avLst/>
              <a:gdLst/>
              <a:ahLst/>
              <a:cxnLst/>
              <a:rect l="l" t="t" r="r" b="b"/>
              <a:pathLst>
                <a:path w="2296674" h="652416" extrusionOk="0">
                  <a:moveTo>
                    <a:pt x="0" y="0"/>
                  </a:moveTo>
                  <a:lnTo>
                    <a:pt x="2296673" y="0"/>
                  </a:lnTo>
                  <a:lnTo>
                    <a:pt x="2296673" y="652416"/>
                  </a:lnTo>
                  <a:lnTo>
                    <a:pt x="0" y="65241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t="-35642" b="-40952"/>
              </a:stretch>
            </a:blipFill>
            <a:ln>
              <a:noFill/>
            </a:ln>
          </p:spPr>
        </p:sp>
        <p:sp>
          <p:nvSpPr>
            <p:cNvPr id="268" name="Google Shape;268;p5"/>
            <p:cNvSpPr/>
            <p:nvPr/>
          </p:nvSpPr>
          <p:spPr>
            <a:xfrm>
              <a:off x="9714548" y="459434"/>
              <a:ext cx="2330056" cy="652416"/>
            </a:xfrm>
            <a:custGeom>
              <a:avLst/>
              <a:gdLst/>
              <a:ahLst/>
              <a:cxnLst/>
              <a:rect l="l" t="t" r="r" b="b"/>
              <a:pathLst>
                <a:path w="2330056" h="652416" extrusionOk="0">
                  <a:moveTo>
                    <a:pt x="0" y="0"/>
                  </a:moveTo>
                  <a:lnTo>
                    <a:pt x="2330056" y="0"/>
                  </a:lnTo>
                  <a:lnTo>
                    <a:pt x="2330056" y="652416"/>
                  </a:lnTo>
                  <a:lnTo>
                    <a:pt x="0" y="65241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269" name="Google Shape;269;p5"/>
            <p:cNvSpPr/>
            <p:nvPr/>
          </p:nvSpPr>
          <p:spPr>
            <a:xfrm>
              <a:off x="1700214" y="325979"/>
              <a:ext cx="2535070" cy="785872"/>
            </a:xfrm>
            <a:custGeom>
              <a:avLst/>
              <a:gdLst/>
              <a:ahLst/>
              <a:cxnLst/>
              <a:rect l="l" t="t" r="r" b="b"/>
              <a:pathLst>
                <a:path w="2535070" h="785872" extrusionOk="0">
                  <a:moveTo>
                    <a:pt x="0" y="0"/>
                  </a:moveTo>
                  <a:lnTo>
                    <a:pt x="2535069" y="0"/>
                  </a:lnTo>
                  <a:lnTo>
                    <a:pt x="2535069" y="785871"/>
                  </a:lnTo>
                  <a:lnTo>
                    <a:pt x="0" y="78587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270" name="Google Shape;270;p5"/>
            <p:cNvSpPr/>
            <p:nvPr/>
          </p:nvSpPr>
          <p:spPr>
            <a:xfrm>
              <a:off x="15079550" y="359592"/>
              <a:ext cx="2118973" cy="652416"/>
            </a:xfrm>
            <a:custGeom>
              <a:avLst/>
              <a:gdLst/>
              <a:ahLst/>
              <a:cxnLst/>
              <a:rect l="l" t="t" r="r" b="b"/>
              <a:pathLst>
                <a:path w="2118973" h="652416" extrusionOk="0">
                  <a:moveTo>
                    <a:pt x="0" y="0"/>
                  </a:moveTo>
                  <a:lnTo>
                    <a:pt x="2118972" y="0"/>
                  </a:lnTo>
                  <a:lnTo>
                    <a:pt x="2118972" y="652416"/>
                  </a:lnTo>
                  <a:lnTo>
                    <a:pt x="0" y="65241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271" name="Google Shape;271;p5"/>
            <p:cNvSpPr/>
            <p:nvPr/>
          </p:nvSpPr>
          <p:spPr>
            <a:xfrm>
              <a:off x="20221776" y="181093"/>
              <a:ext cx="1090247" cy="1009415"/>
            </a:xfrm>
            <a:custGeom>
              <a:avLst/>
              <a:gdLst/>
              <a:ahLst/>
              <a:cxnLst/>
              <a:rect l="l" t="t" r="r" b="b"/>
              <a:pathLst>
                <a:path w="1090247" h="1009415" extrusionOk="0">
                  <a:moveTo>
                    <a:pt x="0" y="0"/>
                  </a:moveTo>
                  <a:lnTo>
                    <a:pt x="1090247" y="0"/>
                  </a:lnTo>
                  <a:lnTo>
                    <a:pt x="1090247" y="1009414"/>
                  </a:lnTo>
                  <a:lnTo>
                    <a:pt x="0" y="10094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272" name="Google Shape;272;p5"/>
            <p:cNvSpPr/>
            <p:nvPr/>
          </p:nvSpPr>
          <p:spPr>
            <a:xfrm>
              <a:off x="12444174" y="305942"/>
              <a:ext cx="2241676" cy="825944"/>
            </a:xfrm>
            <a:custGeom>
              <a:avLst/>
              <a:gdLst/>
              <a:ahLst/>
              <a:cxnLst/>
              <a:rect l="l" t="t" r="r" b="b"/>
              <a:pathLst>
                <a:path w="2241676" h="825944" extrusionOk="0">
                  <a:moveTo>
                    <a:pt x="0" y="0"/>
                  </a:moveTo>
                  <a:lnTo>
                    <a:pt x="2241676" y="0"/>
                  </a:lnTo>
                  <a:lnTo>
                    <a:pt x="2241676" y="825944"/>
                  </a:lnTo>
                  <a:lnTo>
                    <a:pt x="0" y="82594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273" name="Google Shape;273;p5"/>
            <p:cNvSpPr/>
            <p:nvPr/>
          </p:nvSpPr>
          <p:spPr>
            <a:xfrm>
              <a:off x="21711592" y="70171"/>
              <a:ext cx="972194" cy="1231257"/>
            </a:xfrm>
            <a:custGeom>
              <a:avLst/>
              <a:gdLst/>
              <a:ahLst/>
              <a:cxnLst/>
              <a:rect l="l" t="t" r="r" b="b"/>
              <a:pathLst>
                <a:path w="972194" h="1231257" extrusionOk="0">
                  <a:moveTo>
                    <a:pt x="0" y="0"/>
                  </a:moveTo>
                  <a:lnTo>
                    <a:pt x="972194" y="0"/>
                  </a:lnTo>
                  <a:lnTo>
                    <a:pt x="972194" y="1231258"/>
                  </a:lnTo>
                  <a:lnTo>
                    <a:pt x="0" y="123125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l="-26411" t="-7680" r="-22066" b="-4268"/>
              </a:stretch>
            </a:blipFill>
            <a:ln>
              <a:noFill/>
            </a:ln>
          </p:spPr>
        </p:sp>
        <p:sp>
          <p:nvSpPr>
            <p:cNvPr id="274" name="Google Shape;274;p5"/>
            <p:cNvSpPr/>
            <p:nvPr/>
          </p:nvSpPr>
          <p:spPr>
            <a:xfrm>
              <a:off x="17603043" y="257275"/>
              <a:ext cx="2219163" cy="857050"/>
            </a:xfrm>
            <a:custGeom>
              <a:avLst/>
              <a:gdLst/>
              <a:ahLst/>
              <a:cxnLst/>
              <a:rect l="l" t="t" r="r" b="b"/>
              <a:pathLst>
                <a:path w="2219163" h="857050" extrusionOk="0">
                  <a:moveTo>
                    <a:pt x="0" y="0"/>
                  </a:moveTo>
                  <a:lnTo>
                    <a:pt x="2219163" y="0"/>
                  </a:lnTo>
                  <a:lnTo>
                    <a:pt x="2219163" y="857050"/>
                  </a:lnTo>
                  <a:lnTo>
                    <a:pt x="0" y="8570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t="-10105" b="-35135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"/>
          <p:cNvSpPr txBox="1"/>
          <p:nvPr/>
        </p:nvSpPr>
        <p:spPr>
          <a:xfrm>
            <a:off x="1028700" y="1028700"/>
            <a:ext cx="9259300" cy="914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Conclusão</a:t>
            </a:r>
            <a:endParaRPr/>
          </a:p>
        </p:txBody>
      </p:sp>
      <p:sp>
        <p:nvSpPr>
          <p:cNvPr id="280" name="Google Shape;280;p6"/>
          <p:cNvSpPr txBox="1"/>
          <p:nvPr/>
        </p:nvSpPr>
        <p:spPr>
          <a:xfrm>
            <a:off x="1028700" y="2362146"/>
            <a:ext cx="7864500" cy="22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Apresentações são ferramentas de comunicação que podem ser usadas como demonstrações, palestras, discursos, relatórios e mais. Tem uma variedade de objetivos, tornando apresentações ferramentas poderosas para convencer e ensinar.</a:t>
            </a:r>
            <a:endParaRPr/>
          </a:p>
          <a:p>
            <a:pPr marL="0" marR="0" lvl="0" indent="0" algn="l" rtl="0">
              <a:lnSpc>
                <a:spcPct val="15997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9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6"/>
          <p:cNvSpPr txBox="1"/>
          <p:nvPr/>
        </p:nvSpPr>
        <p:spPr>
          <a:xfrm>
            <a:off x="1028700" y="4264604"/>
            <a:ext cx="7864500" cy="22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Apresentações são ferramentas de comunicação que podem ser usadas como demonstrações, palestras, discursos, relatórios e mais. Tem uma variedade de objetivos, tornando apresentações ferramentas poderosas para convencer e ensinar.</a:t>
            </a:r>
            <a:endParaRPr/>
          </a:p>
          <a:p>
            <a:pPr marL="0" marR="0" lvl="0" indent="0" algn="l" rtl="0">
              <a:lnSpc>
                <a:spcPct val="15997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9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6"/>
          <p:cNvSpPr txBox="1"/>
          <p:nvPr/>
        </p:nvSpPr>
        <p:spPr>
          <a:xfrm>
            <a:off x="1028700" y="6162746"/>
            <a:ext cx="7864500" cy="22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Apresentações são ferramentas de comunicação que podem ser usadas como demonstrações, palestras, discursos, relatórios e mais. Tem uma variedade de objetivos, tornando apresentações ferramentas poderosas para convencer e ensinar.</a:t>
            </a:r>
            <a:endParaRPr/>
          </a:p>
          <a:p>
            <a:pPr marL="0" marR="0" lvl="0" indent="0" algn="l" rtl="0">
              <a:lnSpc>
                <a:spcPct val="15997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9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6"/>
          <p:cNvSpPr/>
          <p:nvPr/>
        </p:nvSpPr>
        <p:spPr>
          <a:xfrm>
            <a:off x="14284148" y="425109"/>
            <a:ext cx="2975152" cy="657706"/>
          </a:xfrm>
          <a:custGeom>
            <a:avLst/>
            <a:gdLst/>
            <a:ahLst/>
            <a:cxnLst/>
            <a:rect l="l" t="t" r="r" b="b"/>
            <a:pathLst>
              <a:path w="2975152" h="657706" extrusionOk="0">
                <a:moveTo>
                  <a:pt x="0" y="0"/>
                </a:moveTo>
                <a:lnTo>
                  <a:pt x="2975152" y="0"/>
                </a:lnTo>
                <a:lnTo>
                  <a:pt x="2975152" y="657706"/>
                </a:lnTo>
                <a:lnTo>
                  <a:pt x="0" y="6577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3733" t="-141300" r="-12168" b="-167012"/>
            </a:stretch>
          </a:blipFill>
          <a:ln>
            <a:noFill/>
          </a:ln>
        </p:spPr>
      </p:sp>
      <p:grpSp>
        <p:nvGrpSpPr>
          <p:cNvPr id="284" name="Google Shape;284;p6"/>
          <p:cNvGrpSpPr/>
          <p:nvPr/>
        </p:nvGrpSpPr>
        <p:grpSpPr>
          <a:xfrm>
            <a:off x="0" y="9041308"/>
            <a:ext cx="18287996" cy="3303095"/>
            <a:chOff x="0" y="-289322"/>
            <a:chExt cx="24383995" cy="4404127"/>
          </a:xfrm>
        </p:grpSpPr>
        <p:grpSp>
          <p:nvGrpSpPr>
            <p:cNvPr id="285" name="Google Shape;285;p6"/>
            <p:cNvGrpSpPr/>
            <p:nvPr/>
          </p:nvGrpSpPr>
          <p:grpSpPr>
            <a:xfrm>
              <a:off x="0" y="-289322"/>
              <a:ext cx="24383995" cy="4404127"/>
              <a:chOff x="0" y="-57150"/>
              <a:chExt cx="4816592" cy="869950"/>
            </a:xfrm>
          </p:grpSpPr>
          <p:sp>
            <p:nvSpPr>
              <p:cNvPr id="286" name="Google Shape;286;p6"/>
              <p:cNvSpPr/>
              <p:nvPr/>
            </p:nvSpPr>
            <p:spPr>
              <a:xfrm>
                <a:off x="0" y="0"/>
                <a:ext cx="4816592" cy="270933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270933" extrusionOk="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70933"/>
                    </a:lnTo>
                    <a:lnTo>
                      <a:pt x="0" y="270933"/>
                    </a:lnTo>
                    <a:close/>
                  </a:path>
                </a:pathLst>
              </a:custGeom>
              <a:solidFill>
                <a:srgbClr val="3727EB">
                  <a:alpha val="9803"/>
                </a:srgbClr>
              </a:solidFill>
              <a:ln>
                <a:noFill/>
              </a:ln>
            </p:spPr>
          </p:sp>
          <p:sp>
            <p:nvSpPr>
              <p:cNvPr id="287" name="Google Shape;287;p6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8" name="Google Shape;288;p6"/>
            <p:cNvSpPr/>
            <p:nvPr/>
          </p:nvSpPr>
          <p:spPr>
            <a:xfrm>
              <a:off x="4634853" y="359592"/>
              <a:ext cx="1988883" cy="752258"/>
            </a:xfrm>
            <a:custGeom>
              <a:avLst/>
              <a:gdLst/>
              <a:ahLst/>
              <a:cxnLst/>
              <a:rect l="l" t="t" r="r" b="b"/>
              <a:pathLst>
                <a:path w="1988883" h="752258" extrusionOk="0">
                  <a:moveTo>
                    <a:pt x="0" y="0"/>
                  </a:moveTo>
                  <a:lnTo>
                    <a:pt x="1988883" y="0"/>
                  </a:lnTo>
                  <a:lnTo>
                    <a:pt x="1988883" y="752258"/>
                  </a:lnTo>
                  <a:lnTo>
                    <a:pt x="0" y="75225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l="-17750" t="-132536" r="-158729" b="-132960"/>
              </a:stretch>
            </a:blipFill>
            <a:ln>
              <a:noFill/>
            </a:ln>
          </p:spPr>
        </p:sp>
        <p:sp>
          <p:nvSpPr>
            <p:cNvPr id="289" name="Google Shape;289;p6"/>
            <p:cNvSpPr/>
            <p:nvPr/>
          </p:nvSpPr>
          <p:spPr>
            <a:xfrm>
              <a:off x="7018305" y="459434"/>
              <a:ext cx="2296674" cy="652416"/>
            </a:xfrm>
            <a:custGeom>
              <a:avLst/>
              <a:gdLst/>
              <a:ahLst/>
              <a:cxnLst/>
              <a:rect l="l" t="t" r="r" b="b"/>
              <a:pathLst>
                <a:path w="2296674" h="652416" extrusionOk="0">
                  <a:moveTo>
                    <a:pt x="0" y="0"/>
                  </a:moveTo>
                  <a:lnTo>
                    <a:pt x="2296673" y="0"/>
                  </a:lnTo>
                  <a:lnTo>
                    <a:pt x="2296673" y="652416"/>
                  </a:lnTo>
                  <a:lnTo>
                    <a:pt x="0" y="65241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t="-35642" b="-40952"/>
              </a:stretch>
            </a:blipFill>
            <a:ln>
              <a:noFill/>
            </a:ln>
          </p:spPr>
        </p:sp>
        <p:sp>
          <p:nvSpPr>
            <p:cNvPr id="290" name="Google Shape;290;p6"/>
            <p:cNvSpPr/>
            <p:nvPr/>
          </p:nvSpPr>
          <p:spPr>
            <a:xfrm>
              <a:off x="9714548" y="459434"/>
              <a:ext cx="2330056" cy="652416"/>
            </a:xfrm>
            <a:custGeom>
              <a:avLst/>
              <a:gdLst/>
              <a:ahLst/>
              <a:cxnLst/>
              <a:rect l="l" t="t" r="r" b="b"/>
              <a:pathLst>
                <a:path w="2330056" h="652416" extrusionOk="0">
                  <a:moveTo>
                    <a:pt x="0" y="0"/>
                  </a:moveTo>
                  <a:lnTo>
                    <a:pt x="2330056" y="0"/>
                  </a:lnTo>
                  <a:lnTo>
                    <a:pt x="2330056" y="652416"/>
                  </a:lnTo>
                  <a:lnTo>
                    <a:pt x="0" y="65241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291" name="Google Shape;291;p6"/>
            <p:cNvSpPr/>
            <p:nvPr/>
          </p:nvSpPr>
          <p:spPr>
            <a:xfrm>
              <a:off x="1700214" y="325979"/>
              <a:ext cx="2535070" cy="785872"/>
            </a:xfrm>
            <a:custGeom>
              <a:avLst/>
              <a:gdLst/>
              <a:ahLst/>
              <a:cxnLst/>
              <a:rect l="l" t="t" r="r" b="b"/>
              <a:pathLst>
                <a:path w="2535070" h="785872" extrusionOk="0">
                  <a:moveTo>
                    <a:pt x="0" y="0"/>
                  </a:moveTo>
                  <a:lnTo>
                    <a:pt x="2535069" y="0"/>
                  </a:lnTo>
                  <a:lnTo>
                    <a:pt x="2535069" y="785871"/>
                  </a:lnTo>
                  <a:lnTo>
                    <a:pt x="0" y="78587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292" name="Google Shape;292;p6"/>
            <p:cNvSpPr/>
            <p:nvPr/>
          </p:nvSpPr>
          <p:spPr>
            <a:xfrm>
              <a:off x="15079550" y="359592"/>
              <a:ext cx="2118973" cy="652416"/>
            </a:xfrm>
            <a:custGeom>
              <a:avLst/>
              <a:gdLst/>
              <a:ahLst/>
              <a:cxnLst/>
              <a:rect l="l" t="t" r="r" b="b"/>
              <a:pathLst>
                <a:path w="2118973" h="652416" extrusionOk="0">
                  <a:moveTo>
                    <a:pt x="0" y="0"/>
                  </a:moveTo>
                  <a:lnTo>
                    <a:pt x="2118972" y="0"/>
                  </a:lnTo>
                  <a:lnTo>
                    <a:pt x="2118972" y="652416"/>
                  </a:lnTo>
                  <a:lnTo>
                    <a:pt x="0" y="65241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293" name="Google Shape;293;p6"/>
            <p:cNvSpPr/>
            <p:nvPr/>
          </p:nvSpPr>
          <p:spPr>
            <a:xfrm>
              <a:off x="20221776" y="181093"/>
              <a:ext cx="1090247" cy="1009415"/>
            </a:xfrm>
            <a:custGeom>
              <a:avLst/>
              <a:gdLst/>
              <a:ahLst/>
              <a:cxnLst/>
              <a:rect l="l" t="t" r="r" b="b"/>
              <a:pathLst>
                <a:path w="1090247" h="1009415" extrusionOk="0">
                  <a:moveTo>
                    <a:pt x="0" y="0"/>
                  </a:moveTo>
                  <a:lnTo>
                    <a:pt x="1090247" y="0"/>
                  </a:lnTo>
                  <a:lnTo>
                    <a:pt x="1090247" y="1009414"/>
                  </a:lnTo>
                  <a:lnTo>
                    <a:pt x="0" y="10094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294" name="Google Shape;294;p6"/>
            <p:cNvSpPr/>
            <p:nvPr/>
          </p:nvSpPr>
          <p:spPr>
            <a:xfrm>
              <a:off x="12444174" y="305942"/>
              <a:ext cx="2241676" cy="825944"/>
            </a:xfrm>
            <a:custGeom>
              <a:avLst/>
              <a:gdLst/>
              <a:ahLst/>
              <a:cxnLst/>
              <a:rect l="l" t="t" r="r" b="b"/>
              <a:pathLst>
                <a:path w="2241676" h="825944" extrusionOk="0">
                  <a:moveTo>
                    <a:pt x="0" y="0"/>
                  </a:moveTo>
                  <a:lnTo>
                    <a:pt x="2241676" y="0"/>
                  </a:lnTo>
                  <a:lnTo>
                    <a:pt x="2241676" y="825944"/>
                  </a:lnTo>
                  <a:lnTo>
                    <a:pt x="0" y="82594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295" name="Google Shape;295;p6"/>
            <p:cNvSpPr/>
            <p:nvPr/>
          </p:nvSpPr>
          <p:spPr>
            <a:xfrm>
              <a:off x="21711592" y="70171"/>
              <a:ext cx="972194" cy="1231257"/>
            </a:xfrm>
            <a:custGeom>
              <a:avLst/>
              <a:gdLst/>
              <a:ahLst/>
              <a:cxnLst/>
              <a:rect l="l" t="t" r="r" b="b"/>
              <a:pathLst>
                <a:path w="972194" h="1231257" extrusionOk="0">
                  <a:moveTo>
                    <a:pt x="0" y="0"/>
                  </a:moveTo>
                  <a:lnTo>
                    <a:pt x="972194" y="0"/>
                  </a:lnTo>
                  <a:lnTo>
                    <a:pt x="972194" y="1231258"/>
                  </a:lnTo>
                  <a:lnTo>
                    <a:pt x="0" y="123125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l="-26411" t="-7680" r="-22066" b="-4268"/>
              </a:stretch>
            </a:blipFill>
            <a:ln>
              <a:noFill/>
            </a:ln>
          </p:spPr>
        </p:sp>
        <p:sp>
          <p:nvSpPr>
            <p:cNvPr id="296" name="Google Shape;296;p6"/>
            <p:cNvSpPr/>
            <p:nvPr/>
          </p:nvSpPr>
          <p:spPr>
            <a:xfrm>
              <a:off x="17603043" y="257275"/>
              <a:ext cx="2219163" cy="857050"/>
            </a:xfrm>
            <a:custGeom>
              <a:avLst/>
              <a:gdLst/>
              <a:ahLst/>
              <a:cxnLst/>
              <a:rect l="l" t="t" r="r" b="b"/>
              <a:pathLst>
                <a:path w="2219163" h="857050" extrusionOk="0">
                  <a:moveTo>
                    <a:pt x="0" y="0"/>
                  </a:moveTo>
                  <a:lnTo>
                    <a:pt x="2219163" y="0"/>
                  </a:lnTo>
                  <a:lnTo>
                    <a:pt x="2219163" y="857050"/>
                  </a:lnTo>
                  <a:lnTo>
                    <a:pt x="0" y="8570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t="-10105" b="-35135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7"/>
          <p:cNvSpPr/>
          <p:nvPr/>
        </p:nvSpPr>
        <p:spPr>
          <a:xfrm>
            <a:off x="0" y="0"/>
            <a:ext cx="18288000" cy="4665289"/>
          </a:xfrm>
          <a:prstGeom prst="rect">
            <a:avLst/>
          </a:prstGeom>
          <a:solidFill>
            <a:srgbClr val="3727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7"/>
          <p:cNvSpPr/>
          <p:nvPr/>
        </p:nvSpPr>
        <p:spPr>
          <a:xfrm>
            <a:off x="1028700" y="1028700"/>
            <a:ext cx="79529" cy="9652706"/>
          </a:xfrm>
          <a:prstGeom prst="rect">
            <a:avLst/>
          </a:prstGeom>
          <a:solidFill>
            <a:srgbClr val="0B0F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7"/>
          <p:cNvSpPr/>
          <p:nvPr/>
        </p:nvSpPr>
        <p:spPr>
          <a:xfrm>
            <a:off x="14194211" y="3475525"/>
            <a:ext cx="2379538" cy="2379528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4901" r="-24901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7"/>
          <p:cNvSpPr/>
          <p:nvPr/>
        </p:nvSpPr>
        <p:spPr>
          <a:xfrm>
            <a:off x="8961700" y="3475525"/>
            <a:ext cx="2379538" cy="2379528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3726" b="-46364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7"/>
          <p:cNvSpPr/>
          <p:nvPr/>
        </p:nvSpPr>
        <p:spPr>
          <a:xfrm>
            <a:off x="3729190" y="3475525"/>
            <a:ext cx="2379538" cy="2379528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25045" r="-25045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7"/>
          <p:cNvSpPr/>
          <p:nvPr/>
        </p:nvSpPr>
        <p:spPr>
          <a:xfrm rot="5400000">
            <a:off x="3417707" y="3352591"/>
            <a:ext cx="806027" cy="804738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close/>
              </a:path>
            </a:pathLst>
          </a:custGeom>
          <a:solidFill>
            <a:srgbClr val="FAFDFF"/>
          </a:solidFill>
          <a:ln>
            <a:noFill/>
          </a:ln>
        </p:spPr>
      </p:sp>
      <p:sp>
        <p:nvSpPr>
          <p:cNvPr id="307" name="Google Shape;307;p7"/>
          <p:cNvSpPr/>
          <p:nvPr/>
        </p:nvSpPr>
        <p:spPr>
          <a:xfrm rot="5400000">
            <a:off x="8558687" y="3352591"/>
            <a:ext cx="806027" cy="804738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close/>
              </a:path>
            </a:pathLst>
          </a:custGeom>
          <a:solidFill>
            <a:srgbClr val="FAFDFF"/>
          </a:solidFill>
          <a:ln>
            <a:noFill/>
          </a:ln>
        </p:spPr>
      </p:sp>
      <p:sp>
        <p:nvSpPr>
          <p:cNvPr id="308" name="Google Shape;308;p7"/>
          <p:cNvSpPr/>
          <p:nvPr/>
        </p:nvSpPr>
        <p:spPr>
          <a:xfrm rot="5400000">
            <a:off x="13791197" y="3352591"/>
            <a:ext cx="806027" cy="804738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close/>
              </a:path>
            </a:pathLst>
          </a:custGeom>
          <a:solidFill>
            <a:srgbClr val="FAFDFF"/>
          </a:solidFill>
          <a:ln>
            <a:noFill/>
          </a:ln>
        </p:spPr>
      </p:sp>
      <p:sp>
        <p:nvSpPr>
          <p:cNvPr id="309" name="Google Shape;309;p7"/>
          <p:cNvSpPr txBox="1"/>
          <p:nvPr/>
        </p:nvSpPr>
        <p:spPr>
          <a:xfrm>
            <a:off x="1566561" y="1028700"/>
            <a:ext cx="3703581" cy="914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Obrigado</a:t>
            </a:r>
            <a:endParaRPr/>
          </a:p>
        </p:txBody>
      </p:sp>
      <p:grpSp>
        <p:nvGrpSpPr>
          <p:cNvPr id="310" name="Google Shape;310;p7"/>
          <p:cNvGrpSpPr/>
          <p:nvPr/>
        </p:nvGrpSpPr>
        <p:grpSpPr>
          <a:xfrm>
            <a:off x="13502055" y="6533709"/>
            <a:ext cx="3763849" cy="2488353"/>
            <a:chOff x="0" y="-85725"/>
            <a:chExt cx="5018466" cy="3317803"/>
          </a:xfrm>
        </p:grpSpPr>
        <p:sp>
          <p:nvSpPr>
            <p:cNvPr id="311" name="Google Shape;311;p7"/>
            <p:cNvSpPr txBox="1"/>
            <p:nvPr/>
          </p:nvSpPr>
          <p:spPr>
            <a:xfrm>
              <a:off x="8806" y="-85725"/>
              <a:ext cx="5000854" cy="159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00" b="0" i="0" u="none" strike="noStrike" cap="none">
                  <a:solidFill>
                    <a:srgbClr val="0B0F1E"/>
                  </a:solidFill>
                  <a:latin typeface="Arial"/>
                  <a:ea typeface="Arial"/>
                  <a:cs typeface="Arial"/>
                  <a:sym typeface="Arial"/>
                </a:rPr>
                <a:t>PEDRO</a:t>
              </a:r>
              <a:endParaRPr/>
            </a:p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00" b="0" i="0" u="none" strike="noStrike" cap="none">
                  <a:solidFill>
                    <a:srgbClr val="0B0F1E"/>
                  </a:solidFill>
                  <a:latin typeface="Arial"/>
                  <a:ea typeface="Arial"/>
                  <a:cs typeface="Arial"/>
                  <a:sym typeface="Arial"/>
                </a:rPr>
                <a:t>RODRIGUES</a:t>
              </a:r>
              <a:endParaRPr/>
            </a:p>
          </p:txBody>
        </p:sp>
        <p:sp>
          <p:nvSpPr>
            <p:cNvPr id="312" name="Google Shape;312;p7"/>
            <p:cNvSpPr txBox="1"/>
            <p:nvPr/>
          </p:nvSpPr>
          <p:spPr>
            <a:xfrm>
              <a:off x="2335" y="1706772"/>
              <a:ext cx="50139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i="0" u="none" strike="noStrike" cap="none">
                  <a:solidFill>
                    <a:srgbClr val="0B0F1E"/>
                  </a:solidFill>
                  <a:latin typeface="Calibri"/>
                  <a:ea typeface="Calibri"/>
                  <a:cs typeface="Calibri"/>
                  <a:sym typeface="Calibri"/>
                </a:rPr>
                <a:t>Orientador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7"/>
            <p:cNvSpPr txBox="1"/>
            <p:nvPr/>
          </p:nvSpPr>
          <p:spPr>
            <a:xfrm>
              <a:off x="0" y="2638353"/>
              <a:ext cx="5018466" cy="593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4" name="Google Shape;314;p7"/>
          <p:cNvGrpSpPr/>
          <p:nvPr/>
        </p:nvGrpSpPr>
        <p:grpSpPr>
          <a:xfrm>
            <a:off x="8269545" y="6533709"/>
            <a:ext cx="3763849" cy="2488353"/>
            <a:chOff x="0" y="-85725"/>
            <a:chExt cx="5018466" cy="3317803"/>
          </a:xfrm>
        </p:grpSpPr>
        <p:sp>
          <p:nvSpPr>
            <p:cNvPr id="315" name="Google Shape;315;p7"/>
            <p:cNvSpPr txBox="1"/>
            <p:nvPr/>
          </p:nvSpPr>
          <p:spPr>
            <a:xfrm>
              <a:off x="8806" y="-85725"/>
              <a:ext cx="5000854" cy="159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00" b="0" i="0" u="none" strike="noStrike" cap="none">
                  <a:solidFill>
                    <a:srgbClr val="0B0F1E"/>
                  </a:solidFill>
                  <a:latin typeface="Arial"/>
                  <a:ea typeface="Arial"/>
                  <a:cs typeface="Arial"/>
                  <a:sym typeface="Arial"/>
                </a:rPr>
                <a:t>PAISLEY</a:t>
              </a:r>
              <a:endParaRPr/>
            </a:p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00" b="0" i="0" u="none" strike="noStrike" cap="none">
                  <a:solidFill>
                    <a:srgbClr val="0B0F1E"/>
                  </a:solidFill>
                  <a:latin typeface="Arial"/>
                  <a:ea typeface="Arial"/>
                  <a:cs typeface="Arial"/>
                  <a:sym typeface="Arial"/>
                </a:rPr>
                <a:t>ARCHER</a:t>
              </a:r>
              <a:endParaRPr/>
            </a:p>
          </p:txBody>
        </p:sp>
        <p:sp>
          <p:nvSpPr>
            <p:cNvPr id="316" name="Google Shape;316;p7"/>
            <p:cNvSpPr txBox="1"/>
            <p:nvPr/>
          </p:nvSpPr>
          <p:spPr>
            <a:xfrm>
              <a:off x="2335" y="1706772"/>
              <a:ext cx="50139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i="0" u="none" strike="noStrike" cap="none">
                  <a:solidFill>
                    <a:srgbClr val="0B0F1E"/>
                  </a:solidFill>
                  <a:latin typeface="Calibri"/>
                  <a:ea typeface="Calibri"/>
                  <a:cs typeface="Calibri"/>
                  <a:sym typeface="Calibri"/>
                </a:rPr>
                <a:t>Bolsista PIVIC Univasf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7"/>
            <p:cNvSpPr txBox="1"/>
            <p:nvPr/>
          </p:nvSpPr>
          <p:spPr>
            <a:xfrm>
              <a:off x="0" y="2638353"/>
              <a:ext cx="5018466" cy="593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8" name="Google Shape;318;p7"/>
          <p:cNvGrpSpPr/>
          <p:nvPr/>
        </p:nvGrpSpPr>
        <p:grpSpPr>
          <a:xfrm>
            <a:off x="3037034" y="6533709"/>
            <a:ext cx="3763849" cy="2488353"/>
            <a:chOff x="0" y="-85725"/>
            <a:chExt cx="5018466" cy="3317803"/>
          </a:xfrm>
        </p:grpSpPr>
        <p:sp>
          <p:nvSpPr>
            <p:cNvPr id="319" name="Google Shape;319;p7"/>
            <p:cNvSpPr txBox="1"/>
            <p:nvPr/>
          </p:nvSpPr>
          <p:spPr>
            <a:xfrm>
              <a:off x="8806" y="-85725"/>
              <a:ext cx="5000854" cy="159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00" b="0" i="0" u="none" strike="noStrike" cap="none">
                  <a:solidFill>
                    <a:srgbClr val="0B0F1E"/>
                  </a:solidFill>
                  <a:latin typeface="Arial"/>
                  <a:ea typeface="Arial"/>
                  <a:cs typeface="Arial"/>
                  <a:sym typeface="Arial"/>
                </a:rPr>
                <a:t>AMANDA QUENTIN</a:t>
              </a:r>
              <a:endParaRPr/>
            </a:p>
          </p:txBody>
        </p:sp>
        <p:sp>
          <p:nvSpPr>
            <p:cNvPr id="320" name="Google Shape;320;p7"/>
            <p:cNvSpPr txBox="1"/>
            <p:nvPr/>
          </p:nvSpPr>
          <p:spPr>
            <a:xfrm>
              <a:off x="2335" y="1706772"/>
              <a:ext cx="50139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i="0" u="none" strike="noStrike" cap="none">
                  <a:solidFill>
                    <a:srgbClr val="0B0F1E"/>
                  </a:solidFill>
                  <a:latin typeface="Calibri"/>
                  <a:ea typeface="Calibri"/>
                  <a:cs typeface="Calibri"/>
                  <a:sym typeface="Calibri"/>
                </a:rPr>
                <a:t>Bolsista PIBIC CNPq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7"/>
            <p:cNvSpPr txBox="1"/>
            <p:nvPr/>
          </p:nvSpPr>
          <p:spPr>
            <a:xfrm>
              <a:off x="0" y="2638353"/>
              <a:ext cx="5018466" cy="593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2" name="Google Shape;322;p7"/>
          <p:cNvSpPr txBox="1"/>
          <p:nvPr/>
        </p:nvSpPr>
        <p:spPr>
          <a:xfrm>
            <a:off x="1566561" y="1885896"/>
            <a:ext cx="5525988" cy="51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Inserir foto da equipe (opcional)</a:t>
            </a:r>
            <a:endParaRPr/>
          </a:p>
        </p:txBody>
      </p:sp>
      <p:sp>
        <p:nvSpPr>
          <p:cNvPr id="323" name="Google Shape;323;p7"/>
          <p:cNvSpPr txBox="1"/>
          <p:nvPr/>
        </p:nvSpPr>
        <p:spPr>
          <a:xfrm>
            <a:off x="13553389" y="1266286"/>
            <a:ext cx="3380021" cy="2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69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8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16ª Semana de Ensino, Pesquisa e Extensão </a:t>
            </a:r>
            <a:endParaRPr/>
          </a:p>
        </p:txBody>
      </p:sp>
      <p:sp>
        <p:nvSpPr>
          <p:cNvPr id="324" name="Google Shape;324;p7"/>
          <p:cNvSpPr/>
          <p:nvPr/>
        </p:nvSpPr>
        <p:spPr>
          <a:xfrm>
            <a:off x="13421608" y="305303"/>
            <a:ext cx="3591231" cy="971535"/>
          </a:xfrm>
          <a:custGeom>
            <a:avLst/>
            <a:gdLst/>
            <a:ahLst/>
            <a:cxnLst/>
            <a:rect l="l" t="t" r="r" b="b"/>
            <a:pathLst>
              <a:path w="3591231" h="971535" extrusionOk="0">
                <a:moveTo>
                  <a:pt x="0" y="0"/>
                </a:moveTo>
                <a:lnTo>
                  <a:pt x="3591232" y="0"/>
                </a:lnTo>
                <a:lnTo>
                  <a:pt x="3591232" y="971535"/>
                </a:lnTo>
                <a:lnTo>
                  <a:pt x="0" y="9715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8533" t="-100920" r="-16408" b="-130128"/>
            </a:stretch>
          </a:blipFill>
          <a:ln>
            <a:noFill/>
          </a:ln>
        </p:spPr>
      </p:sp>
      <p:grpSp>
        <p:nvGrpSpPr>
          <p:cNvPr id="325" name="Google Shape;325;p7"/>
          <p:cNvGrpSpPr/>
          <p:nvPr/>
        </p:nvGrpSpPr>
        <p:grpSpPr>
          <a:xfrm>
            <a:off x="0" y="9041308"/>
            <a:ext cx="18287996" cy="3303095"/>
            <a:chOff x="0" y="-57150"/>
            <a:chExt cx="4816592" cy="869950"/>
          </a:xfrm>
        </p:grpSpPr>
        <p:sp>
          <p:nvSpPr>
            <p:cNvPr id="326" name="Google Shape;326;p7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3727EB">
                <a:alpha val="9803"/>
              </a:srgbClr>
            </a:solidFill>
            <a:ln>
              <a:noFill/>
            </a:ln>
          </p:spPr>
        </p:sp>
        <p:sp>
          <p:nvSpPr>
            <p:cNvPr id="327" name="Google Shape;327;p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9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8" name="Google Shape;328;p7"/>
          <p:cNvSpPr/>
          <p:nvPr/>
        </p:nvSpPr>
        <p:spPr>
          <a:xfrm>
            <a:off x="3476140" y="9527994"/>
            <a:ext cx="1491662" cy="564193"/>
          </a:xfrm>
          <a:custGeom>
            <a:avLst/>
            <a:gdLst/>
            <a:ahLst/>
            <a:cxnLst/>
            <a:rect l="l" t="t" r="r" b="b"/>
            <a:pathLst>
              <a:path w="1491662" h="564193" extrusionOk="0">
                <a:moveTo>
                  <a:pt x="0" y="0"/>
                </a:moveTo>
                <a:lnTo>
                  <a:pt x="1491662" y="0"/>
                </a:lnTo>
                <a:lnTo>
                  <a:pt x="1491662" y="564194"/>
                </a:lnTo>
                <a:lnTo>
                  <a:pt x="0" y="5641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l="-17750" t="-132536" r="-158729" b="-132960"/>
            </a:stretch>
          </a:blipFill>
          <a:ln>
            <a:noFill/>
          </a:ln>
        </p:spPr>
      </p:sp>
      <p:sp>
        <p:nvSpPr>
          <p:cNvPr id="329" name="Google Shape;329;p7"/>
          <p:cNvSpPr/>
          <p:nvPr/>
        </p:nvSpPr>
        <p:spPr>
          <a:xfrm>
            <a:off x="5263728" y="9602876"/>
            <a:ext cx="1722505" cy="489312"/>
          </a:xfrm>
          <a:custGeom>
            <a:avLst/>
            <a:gdLst/>
            <a:ahLst/>
            <a:cxnLst/>
            <a:rect l="l" t="t" r="r" b="b"/>
            <a:pathLst>
              <a:path w="1722505" h="489312" extrusionOk="0">
                <a:moveTo>
                  <a:pt x="0" y="0"/>
                </a:moveTo>
                <a:lnTo>
                  <a:pt x="1722506" y="0"/>
                </a:lnTo>
                <a:lnTo>
                  <a:pt x="1722506" y="489312"/>
                </a:lnTo>
                <a:lnTo>
                  <a:pt x="0" y="4893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t="-35642" b="-40952"/>
            </a:stretch>
          </a:blipFill>
          <a:ln>
            <a:noFill/>
          </a:ln>
        </p:spPr>
      </p:sp>
      <p:sp>
        <p:nvSpPr>
          <p:cNvPr id="330" name="Google Shape;330;p7"/>
          <p:cNvSpPr/>
          <p:nvPr/>
        </p:nvSpPr>
        <p:spPr>
          <a:xfrm>
            <a:off x="7285911" y="9602876"/>
            <a:ext cx="1747542" cy="489312"/>
          </a:xfrm>
          <a:custGeom>
            <a:avLst/>
            <a:gdLst/>
            <a:ahLst/>
            <a:cxnLst/>
            <a:rect l="l" t="t" r="r" b="b"/>
            <a:pathLst>
              <a:path w="1747542" h="489312" extrusionOk="0">
                <a:moveTo>
                  <a:pt x="0" y="0"/>
                </a:moveTo>
                <a:lnTo>
                  <a:pt x="1747542" y="0"/>
                </a:lnTo>
                <a:lnTo>
                  <a:pt x="1747542" y="489312"/>
                </a:lnTo>
                <a:lnTo>
                  <a:pt x="0" y="4893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31" name="Google Shape;331;p7"/>
          <p:cNvSpPr/>
          <p:nvPr/>
        </p:nvSpPr>
        <p:spPr>
          <a:xfrm>
            <a:off x="1275160" y="9502784"/>
            <a:ext cx="1901302" cy="589404"/>
          </a:xfrm>
          <a:custGeom>
            <a:avLst/>
            <a:gdLst/>
            <a:ahLst/>
            <a:cxnLst/>
            <a:rect l="l" t="t" r="r" b="b"/>
            <a:pathLst>
              <a:path w="1901302" h="589404" extrusionOk="0">
                <a:moveTo>
                  <a:pt x="0" y="0"/>
                </a:moveTo>
                <a:lnTo>
                  <a:pt x="1901303" y="0"/>
                </a:lnTo>
                <a:lnTo>
                  <a:pt x="1901303" y="589404"/>
                </a:lnTo>
                <a:lnTo>
                  <a:pt x="0" y="5894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32" name="Google Shape;332;p7"/>
          <p:cNvSpPr/>
          <p:nvPr/>
        </p:nvSpPr>
        <p:spPr>
          <a:xfrm>
            <a:off x="11308253" y="9527994"/>
            <a:ext cx="1589229" cy="489312"/>
          </a:xfrm>
          <a:custGeom>
            <a:avLst/>
            <a:gdLst/>
            <a:ahLst/>
            <a:cxnLst/>
            <a:rect l="l" t="t" r="r" b="b"/>
            <a:pathLst>
              <a:path w="1589229" h="489312" extrusionOk="0">
                <a:moveTo>
                  <a:pt x="0" y="0"/>
                </a:moveTo>
                <a:lnTo>
                  <a:pt x="1589229" y="0"/>
                </a:lnTo>
                <a:lnTo>
                  <a:pt x="1589229" y="489312"/>
                </a:lnTo>
                <a:lnTo>
                  <a:pt x="0" y="4893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33" name="Google Shape;333;p7"/>
          <p:cNvSpPr/>
          <p:nvPr/>
        </p:nvSpPr>
        <p:spPr>
          <a:xfrm>
            <a:off x="15166332" y="9394119"/>
            <a:ext cx="817685" cy="757061"/>
          </a:xfrm>
          <a:custGeom>
            <a:avLst/>
            <a:gdLst/>
            <a:ahLst/>
            <a:cxnLst/>
            <a:rect l="l" t="t" r="r" b="b"/>
            <a:pathLst>
              <a:path w="817685" h="757061" extrusionOk="0">
                <a:moveTo>
                  <a:pt x="0" y="0"/>
                </a:moveTo>
                <a:lnTo>
                  <a:pt x="817685" y="0"/>
                </a:lnTo>
                <a:lnTo>
                  <a:pt x="817685" y="757062"/>
                </a:lnTo>
                <a:lnTo>
                  <a:pt x="0" y="7570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34" name="Google Shape;334;p7"/>
          <p:cNvSpPr/>
          <p:nvPr/>
        </p:nvSpPr>
        <p:spPr>
          <a:xfrm>
            <a:off x="9333130" y="9487757"/>
            <a:ext cx="1681257" cy="619458"/>
          </a:xfrm>
          <a:custGeom>
            <a:avLst/>
            <a:gdLst/>
            <a:ahLst/>
            <a:cxnLst/>
            <a:rect l="l" t="t" r="r" b="b"/>
            <a:pathLst>
              <a:path w="1681257" h="619458" extrusionOk="0">
                <a:moveTo>
                  <a:pt x="0" y="0"/>
                </a:moveTo>
                <a:lnTo>
                  <a:pt x="1681257" y="0"/>
                </a:lnTo>
                <a:lnTo>
                  <a:pt x="1681257" y="619458"/>
                </a:lnTo>
                <a:lnTo>
                  <a:pt x="0" y="6194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35" name="Google Shape;335;p7"/>
          <p:cNvSpPr/>
          <p:nvPr/>
        </p:nvSpPr>
        <p:spPr>
          <a:xfrm>
            <a:off x="16288817" y="9310928"/>
            <a:ext cx="729146" cy="923443"/>
          </a:xfrm>
          <a:custGeom>
            <a:avLst/>
            <a:gdLst/>
            <a:ahLst/>
            <a:cxnLst/>
            <a:rect l="l" t="t" r="r" b="b"/>
            <a:pathLst>
              <a:path w="729146" h="923443" extrusionOk="0">
                <a:moveTo>
                  <a:pt x="0" y="0"/>
                </a:moveTo>
                <a:lnTo>
                  <a:pt x="729146" y="0"/>
                </a:lnTo>
                <a:lnTo>
                  <a:pt x="729146" y="923444"/>
                </a:lnTo>
                <a:lnTo>
                  <a:pt x="0" y="9234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l="-26411" t="-7680" r="-22066" b="-4268"/>
            </a:stretch>
          </a:blipFill>
          <a:ln>
            <a:noFill/>
          </a:ln>
        </p:spPr>
      </p:sp>
      <p:sp>
        <p:nvSpPr>
          <p:cNvPr id="336" name="Google Shape;336;p7"/>
          <p:cNvSpPr/>
          <p:nvPr/>
        </p:nvSpPr>
        <p:spPr>
          <a:xfrm>
            <a:off x="13197159" y="9487757"/>
            <a:ext cx="1664372" cy="642787"/>
          </a:xfrm>
          <a:custGeom>
            <a:avLst/>
            <a:gdLst/>
            <a:ahLst/>
            <a:cxnLst/>
            <a:rect l="l" t="t" r="r" b="b"/>
            <a:pathLst>
              <a:path w="1664372" h="642787" extrusionOk="0">
                <a:moveTo>
                  <a:pt x="0" y="0"/>
                </a:moveTo>
                <a:lnTo>
                  <a:pt x="1664373" y="0"/>
                </a:lnTo>
                <a:lnTo>
                  <a:pt x="1664373" y="642787"/>
                </a:lnTo>
                <a:lnTo>
                  <a:pt x="0" y="6427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t="-10105" b="-35135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571</Words>
  <Application>Microsoft Office PowerPoint</Application>
  <PresentationFormat>Personalizar</PresentationFormat>
  <Paragraphs>48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4" baseType="lpstr">
      <vt:lpstr>Poppins</vt:lpstr>
      <vt:lpstr>Calibri</vt:lpstr>
      <vt:lpstr>Open Sans</vt:lpstr>
      <vt:lpstr>Arimo</vt:lpstr>
      <vt:lpstr>Arial</vt:lpstr>
      <vt:lpstr>Oswald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UNIVASF</dc:creator>
  <cp:lastModifiedBy>Univasf</cp:lastModifiedBy>
  <cp:revision>1</cp:revision>
  <dcterms:created xsi:type="dcterms:W3CDTF">2006-08-16T00:00:00Z</dcterms:created>
  <dcterms:modified xsi:type="dcterms:W3CDTF">2023-09-19T13:26:55Z</dcterms:modified>
</cp:coreProperties>
</file>